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42.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4.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92" r:id="rId5"/>
    <p:sldMasterId id="2147483693" r:id="rId6"/>
    <p:sldMasterId id="2147483694" r:id="rId7"/>
    <p:sldMasterId id="2147483695" r:id="rId8"/>
  </p:sldMasterIdLst>
  <p:notesMasterIdLst>
    <p:notesMasterId r:id="rId9"/>
  </p:notesMasterIdLst>
  <p:sldIdLst>
    <p:sldId id="256" r:id="rId10"/>
    <p:sldId id="257" r:id="rId11"/>
    <p:sldId id="258" r:id="rId12"/>
    <p:sldId id="259" r:id="rId13"/>
    <p:sldId id="260" r:id="rId14"/>
    <p:sldId id="261" r:id="rId15"/>
    <p:sldId id="262" r:id="rId16"/>
    <p:sldId id="263" r:id="rId17"/>
    <p:sldId id="264" r:id="rId18"/>
    <p:sldId id="265" r:id="rId19"/>
    <p:sldId id="266" r:id="rId20"/>
    <p:sldId id="267" r:id="rId21"/>
    <p:sldId id="268" r:id="rId22"/>
  </p:sldIdLst>
  <p:sldSz cy="5143500" cx="9144000"/>
  <p:notesSz cx="6858000" cy="9144000"/>
  <p:embeddedFontLst>
    <p:embeddedFont>
      <p:font typeface="Dosis"/>
      <p:regular r:id="rId23"/>
      <p:bold r:id="rId24"/>
    </p:embeddedFont>
    <p:embeddedFont>
      <p:font typeface="Nunito"/>
      <p:regular r:id="rId25"/>
      <p:bold r:id="rId26"/>
      <p:italic r:id="rId27"/>
      <p:boldItalic r:id="rId2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5C4A9149-EDE7-463A-8F93-58D27936B47E}">
  <a:tblStyle styleId="{5C4A9149-EDE7-463A-8F93-58D27936B47E}" styleName="Table_0">
    <a:wholeTbl>
      <a:tcTxStyle b="off" i="off">
        <a:font>
          <a:latin typeface="Arial"/>
          <a:ea typeface="Arial"/>
          <a:cs typeface="Arial"/>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6EFF0"/>
          </a:solidFill>
        </a:fill>
      </a:tcStyle>
    </a:wholeTbl>
    <a:band1H>
      <a:tcTxStyle/>
      <a:tcStyle>
        <a:fill>
          <a:solidFill>
            <a:srgbClr val="CADDE1"/>
          </a:solidFill>
        </a:fill>
      </a:tcStyle>
    </a:band1H>
    <a:band2H>
      <a:tcTxStyle/>
    </a:band2H>
    <a:band1V>
      <a:tcTxStyle/>
      <a:tcStyle>
        <a:fill>
          <a:solidFill>
            <a:srgbClr val="CADDE1"/>
          </a:solidFill>
        </a:fill>
      </a:tcStyle>
    </a:band1V>
    <a:band2V>
      <a:tcTxStyle/>
    </a:band2V>
    <a:lastCol>
      <a:tcTxStyle b="on" i="off">
        <a:font>
          <a:latin typeface="Arial"/>
          <a:ea typeface="Arial"/>
          <a:cs typeface="Arial"/>
        </a:font>
        <a:schemeClr val="lt1"/>
      </a:tcTxStyle>
      <a:tcStyle>
        <a:fill>
          <a:solidFill>
            <a:schemeClr val="accent5"/>
          </a:solidFill>
        </a:fill>
      </a:tcStyle>
    </a:lastCol>
    <a:firstCol>
      <a:tcTxStyle b="on" i="off">
        <a:font>
          <a:latin typeface="Arial"/>
          <a:ea typeface="Arial"/>
          <a:cs typeface="Arial"/>
        </a:font>
        <a:schemeClr val="lt1"/>
      </a:tcTxStyle>
      <a:tcStyle>
        <a:fill>
          <a:solidFill>
            <a:schemeClr val="accent5"/>
          </a:solidFill>
        </a:fill>
      </a:tcStyle>
    </a:firstCol>
    <a:lastRow>
      <a:tcTxStyle b="on" i="off">
        <a:font>
          <a:latin typeface="Arial"/>
          <a:ea typeface="Arial"/>
          <a:cs typeface="Arial"/>
        </a:font>
        <a:schemeClr val="lt1"/>
      </a:tcTxStyle>
      <a:tcStyle>
        <a:tcBdr>
          <a:top>
            <a:ln cap="flat" cmpd="sng" w="38100">
              <a:solidFill>
                <a:schemeClr val="lt1"/>
              </a:solidFill>
              <a:prstDash val="solid"/>
              <a:round/>
              <a:headEnd len="sm" w="sm" type="none"/>
              <a:tailEnd len="sm" w="sm" type="none"/>
            </a:ln>
          </a:top>
        </a:tcBdr>
        <a:fill>
          <a:solidFill>
            <a:schemeClr val="accent5"/>
          </a:solidFill>
        </a:fill>
      </a:tcStyle>
    </a:lastRow>
    <a:seCell>
      <a:tcTxStyle/>
    </a:seCell>
    <a:swCell>
      <a:tcTxStyle/>
    </a:swCell>
    <a:firstRow>
      <a:tcTxStyle b="on" i="off">
        <a:font>
          <a:latin typeface="Arial"/>
          <a:ea typeface="Arial"/>
          <a:cs typeface="Arial"/>
        </a:font>
        <a:schemeClr val="lt1"/>
      </a:tcTxStyle>
      <a:tcStyle>
        <a:tcBdr>
          <a:bottom>
            <a:ln cap="flat" cmpd="sng" w="38100">
              <a:solidFill>
                <a:schemeClr val="lt1"/>
              </a:solidFill>
              <a:prstDash val="solid"/>
              <a:round/>
              <a:headEnd len="sm" w="sm" type="none"/>
              <a:tailEnd len="sm" w="sm" type="none"/>
            </a:ln>
          </a:bottom>
        </a:tcBdr>
        <a:fill>
          <a:solidFill>
            <a:schemeClr val="accent5"/>
          </a:solidFill>
        </a:fill>
      </a:tc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1.xml"/><Relationship Id="rId22" Type="http://schemas.openxmlformats.org/officeDocument/2006/relationships/slide" Target="slides/slide13.xml"/><Relationship Id="rId21" Type="http://schemas.openxmlformats.org/officeDocument/2006/relationships/slide" Target="slides/slide12.xml"/><Relationship Id="rId24" Type="http://schemas.openxmlformats.org/officeDocument/2006/relationships/font" Target="fonts/Dosis-bold.fntdata"/><Relationship Id="rId23" Type="http://schemas.openxmlformats.org/officeDocument/2006/relationships/font" Target="fonts/Dosis-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notesMaster" Target="notesMasters/notesMaster1.xml"/><Relationship Id="rId26" Type="http://schemas.openxmlformats.org/officeDocument/2006/relationships/font" Target="fonts/Nunito-bold.fntdata"/><Relationship Id="rId25" Type="http://schemas.openxmlformats.org/officeDocument/2006/relationships/font" Target="fonts/Nunito-regular.fntdata"/><Relationship Id="rId28" Type="http://schemas.openxmlformats.org/officeDocument/2006/relationships/font" Target="fonts/Nunito-boldItalic.fntdata"/><Relationship Id="rId27" Type="http://schemas.openxmlformats.org/officeDocument/2006/relationships/font" Target="fonts/Nunito-italic.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slideMaster" Target="slideMasters/slideMaster4.xml"/><Relationship Id="rId11" Type="http://schemas.openxmlformats.org/officeDocument/2006/relationships/slide" Target="slides/slide2.xml"/><Relationship Id="rId10" Type="http://schemas.openxmlformats.org/officeDocument/2006/relationships/slide" Target="slides/slide1.xml"/><Relationship Id="rId13" Type="http://schemas.openxmlformats.org/officeDocument/2006/relationships/slide" Target="slides/slide4.xml"/><Relationship Id="rId12" Type="http://schemas.openxmlformats.org/officeDocument/2006/relationships/slide" Target="slides/slide3.xml"/><Relationship Id="rId15" Type="http://schemas.openxmlformats.org/officeDocument/2006/relationships/slide" Target="slides/slide6.xml"/><Relationship Id="rId14" Type="http://schemas.openxmlformats.org/officeDocument/2006/relationships/slide" Target="slides/slide5.xml"/><Relationship Id="rId17" Type="http://schemas.openxmlformats.org/officeDocument/2006/relationships/slide" Target="slides/slide8.xml"/><Relationship Id="rId16" Type="http://schemas.openxmlformats.org/officeDocument/2006/relationships/slide" Target="slides/slide7.xml"/><Relationship Id="rId19" Type="http://schemas.openxmlformats.org/officeDocument/2006/relationships/slide" Target="slides/slide10.xml"/><Relationship Id="rId18"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2509bf02ea6_2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7" name="Google Shape;187;g2509bf02ea6_2_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2509bf02ea6_12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9" name="Google Shape;259;g2509bf02ea6_12_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2509bf02ea6_17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6" name="Google Shape;266;g2509bf02ea6_17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2509bf02ea6_17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4" name="Google Shape;274;g2509bf02ea6_17_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2509bf02ea6_17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2" name="Google Shape;282;g2509bf02ea6_17_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2509bf02ea6_2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5" name="Google Shape;195;g2509bf02ea6_2_9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2509bf02ea6_2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1" name="Google Shape;201;g2509bf02ea6_2_10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2509bf02ea6_2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9" name="Google Shape;209;g2509bf02ea6_2_1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2509bf02ea6_7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6" name="Google Shape;216;g2509bf02ea6_7_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2509bf02ea6_7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5" name="Google Shape;225;g2509bf02ea6_7_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2509bf02ea6_7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5" name="Google Shape;235;g2509bf02ea6_7_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2509bf02ea6_1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2" name="Google Shape;242;g2509bf02ea6_12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2509bf02ea6_12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0" name="Google Shape;250;g2509bf02ea6_12_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54" name="Shape 54"/>
        <p:cNvGrpSpPr/>
        <p:nvPr/>
      </p:nvGrpSpPr>
      <p:grpSpPr>
        <a:xfrm>
          <a:off x="0" y="0"/>
          <a:ext cx="0" cy="0"/>
          <a:chOff x="0" y="0"/>
          <a:chExt cx="0" cy="0"/>
        </a:xfrm>
      </p:grpSpPr>
      <p:sp>
        <p:nvSpPr>
          <p:cNvPr id="55" name="Google Shape;55;p14"/>
          <p:cNvSpPr txBox="1"/>
          <p:nvPr>
            <p:ph type="ctrTitle"/>
          </p:nvPr>
        </p:nvSpPr>
        <p:spPr>
          <a:xfrm>
            <a:off x="311705" y="744575"/>
            <a:ext cx="38523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Clr>
                <a:schemeClr val="lt1"/>
              </a:buClr>
              <a:buSzPts val="3300"/>
              <a:buNone/>
              <a:defRPr b="1" sz="3300">
                <a:solidFill>
                  <a:schemeClr val="lt1"/>
                </a:solidFill>
              </a:defRPr>
            </a:lvl1pPr>
            <a:lvl2pPr lvl="1" algn="ctr">
              <a:lnSpc>
                <a:spcPct val="100000"/>
              </a:lnSpc>
              <a:spcBef>
                <a:spcPts val="0"/>
              </a:spcBef>
              <a:spcAft>
                <a:spcPts val="0"/>
              </a:spcAft>
              <a:buClr>
                <a:schemeClr val="lt1"/>
              </a:buClr>
              <a:buSzPts val="3300"/>
              <a:buNone/>
              <a:defRPr b="1" sz="3300">
                <a:solidFill>
                  <a:schemeClr val="lt1"/>
                </a:solidFill>
              </a:defRPr>
            </a:lvl2pPr>
            <a:lvl3pPr lvl="2" algn="ctr">
              <a:lnSpc>
                <a:spcPct val="100000"/>
              </a:lnSpc>
              <a:spcBef>
                <a:spcPts val="0"/>
              </a:spcBef>
              <a:spcAft>
                <a:spcPts val="0"/>
              </a:spcAft>
              <a:buClr>
                <a:schemeClr val="lt1"/>
              </a:buClr>
              <a:buSzPts val="3300"/>
              <a:buNone/>
              <a:defRPr b="1" sz="3300">
                <a:solidFill>
                  <a:schemeClr val="lt1"/>
                </a:solidFill>
              </a:defRPr>
            </a:lvl3pPr>
            <a:lvl4pPr lvl="3" algn="ctr">
              <a:lnSpc>
                <a:spcPct val="100000"/>
              </a:lnSpc>
              <a:spcBef>
                <a:spcPts val="0"/>
              </a:spcBef>
              <a:spcAft>
                <a:spcPts val="0"/>
              </a:spcAft>
              <a:buClr>
                <a:schemeClr val="lt1"/>
              </a:buClr>
              <a:buSzPts val="3300"/>
              <a:buNone/>
              <a:defRPr b="1" sz="3300">
                <a:solidFill>
                  <a:schemeClr val="lt1"/>
                </a:solidFill>
              </a:defRPr>
            </a:lvl4pPr>
            <a:lvl5pPr lvl="4" algn="ctr">
              <a:lnSpc>
                <a:spcPct val="100000"/>
              </a:lnSpc>
              <a:spcBef>
                <a:spcPts val="0"/>
              </a:spcBef>
              <a:spcAft>
                <a:spcPts val="0"/>
              </a:spcAft>
              <a:buClr>
                <a:schemeClr val="lt1"/>
              </a:buClr>
              <a:buSzPts val="3300"/>
              <a:buNone/>
              <a:defRPr b="1" sz="3300">
                <a:solidFill>
                  <a:schemeClr val="lt1"/>
                </a:solidFill>
              </a:defRPr>
            </a:lvl5pPr>
            <a:lvl6pPr lvl="5" algn="ctr">
              <a:lnSpc>
                <a:spcPct val="100000"/>
              </a:lnSpc>
              <a:spcBef>
                <a:spcPts val="0"/>
              </a:spcBef>
              <a:spcAft>
                <a:spcPts val="0"/>
              </a:spcAft>
              <a:buClr>
                <a:schemeClr val="lt1"/>
              </a:buClr>
              <a:buSzPts val="3300"/>
              <a:buNone/>
              <a:defRPr b="1" sz="3300">
                <a:solidFill>
                  <a:schemeClr val="lt1"/>
                </a:solidFill>
              </a:defRPr>
            </a:lvl6pPr>
            <a:lvl7pPr lvl="6" algn="ctr">
              <a:lnSpc>
                <a:spcPct val="100000"/>
              </a:lnSpc>
              <a:spcBef>
                <a:spcPts val="0"/>
              </a:spcBef>
              <a:spcAft>
                <a:spcPts val="0"/>
              </a:spcAft>
              <a:buClr>
                <a:schemeClr val="lt1"/>
              </a:buClr>
              <a:buSzPts val="3300"/>
              <a:buNone/>
              <a:defRPr b="1" sz="3300">
                <a:solidFill>
                  <a:schemeClr val="lt1"/>
                </a:solidFill>
              </a:defRPr>
            </a:lvl7pPr>
            <a:lvl8pPr lvl="7" algn="ctr">
              <a:lnSpc>
                <a:spcPct val="100000"/>
              </a:lnSpc>
              <a:spcBef>
                <a:spcPts val="0"/>
              </a:spcBef>
              <a:spcAft>
                <a:spcPts val="0"/>
              </a:spcAft>
              <a:buClr>
                <a:schemeClr val="lt1"/>
              </a:buClr>
              <a:buSzPts val="3300"/>
              <a:buNone/>
              <a:defRPr b="1" sz="3300">
                <a:solidFill>
                  <a:schemeClr val="lt1"/>
                </a:solidFill>
              </a:defRPr>
            </a:lvl8pPr>
            <a:lvl9pPr lvl="8" algn="ctr">
              <a:lnSpc>
                <a:spcPct val="100000"/>
              </a:lnSpc>
              <a:spcBef>
                <a:spcPts val="0"/>
              </a:spcBef>
              <a:spcAft>
                <a:spcPts val="0"/>
              </a:spcAft>
              <a:buClr>
                <a:schemeClr val="lt1"/>
              </a:buClr>
              <a:buSzPts val="3300"/>
              <a:buNone/>
              <a:defRPr b="1" sz="3300">
                <a:solidFill>
                  <a:schemeClr val="lt1"/>
                </a:solidFill>
              </a:defRPr>
            </a:lvl9pPr>
          </a:lstStyle>
          <a:p/>
        </p:txBody>
      </p:sp>
      <p:sp>
        <p:nvSpPr>
          <p:cNvPr id="56" name="Google Shape;56;p14"/>
          <p:cNvSpPr txBox="1"/>
          <p:nvPr>
            <p:ph idx="1" type="subTitle"/>
          </p:nvPr>
        </p:nvSpPr>
        <p:spPr>
          <a:xfrm>
            <a:off x="4980000" y="2834125"/>
            <a:ext cx="3852300" cy="17139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Clr>
                <a:schemeClr val="dk1"/>
              </a:buClr>
              <a:buSzPts val="1200"/>
              <a:buNone/>
              <a:defRPr sz="1200">
                <a:solidFill>
                  <a:schemeClr val="dk1"/>
                </a:solidFill>
              </a:defRPr>
            </a:lvl1pPr>
            <a:lvl2pPr lvl="1" algn="ctr">
              <a:lnSpc>
                <a:spcPct val="100000"/>
              </a:lnSpc>
              <a:spcBef>
                <a:spcPts val="0"/>
              </a:spcBef>
              <a:spcAft>
                <a:spcPts val="0"/>
              </a:spcAft>
              <a:buClr>
                <a:schemeClr val="dk1"/>
              </a:buClr>
              <a:buSzPts val="1200"/>
              <a:buNone/>
              <a:defRPr sz="1200">
                <a:solidFill>
                  <a:schemeClr val="dk1"/>
                </a:solidFill>
              </a:defRPr>
            </a:lvl2pPr>
            <a:lvl3pPr lvl="2" algn="ctr">
              <a:lnSpc>
                <a:spcPct val="100000"/>
              </a:lnSpc>
              <a:spcBef>
                <a:spcPts val="0"/>
              </a:spcBef>
              <a:spcAft>
                <a:spcPts val="0"/>
              </a:spcAft>
              <a:buClr>
                <a:schemeClr val="dk1"/>
              </a:buClr>
              <a:buSzPts val="1200"/>
              <a:buNone/>
              <a:defRPr sz="1200">
                <a:solidFill>
                  <a:schemeClr val="dk1"/>
                </a:solidFill>
              </a:defRPr>
            </a:lvl3pPr>
            <a:lvl4pPr lvl="3" algn="ctr">
              <a:lnSpc>
                <a:spcPct val="100000"/>
              </a:lnSpc>
              <a:spcBef>
                <a:spcPts val="0"/>
              </a:spcBef>
              <a:spcAft>
                <a:spcPts val="0"/>
              </a:spcAft>
              <a:buClr>
                <a:schemeClr val="dk1"/>
              </a:buClr>
              <a:buSzPts val="1200"/>
              <a:buNone/>
              <a:defRPr sz="1200">
                <a:solidFill>
                  <a:schemeClr val="dk1"/>
                </a:solidFill>
              </a:defRPr>
            </a:lvl4pPr>
            <a:lvl5pPr lvl="4" algn="ctr">
              <a:lnSpc>
                <a:spcPct val="100000"/>
              </a:lnSpc>
              <a:spcBef>
                <a:spcPts val="0"/>
              </a:spcBef>
              <a:spcAft>
                <a:spcPts val="0"/>
              </a:spcAft>
              <a:buClr>
                <a:schemeClr val="dk1"/>
              </a:buClr>
              <a:buSzPts val="1200"/>
              <a:buNone/>
              <a:defRPr sz="1200">
                <a:solidFill>
                  <a:schemeClr val="dk1"/>
                </a:solidFill>
              </a:defRPr>
            </a:lvl5pPr>
            <a:lvl6pPr lvl="5" algn="ctr">
              <a:lnSpc>
                <a:spcPct val="100000"/>
              </a:lnSpc>
              <a:spcBef>
                <a:spcPts val="0"/>
              </a:spcBef>
              <a:spcAft>
                <a:spcPts val="0"/>
              </a:spcAft>
              <a:buClr>
                <a:schemeClr val="dk1"/>
              </a:buClr>
              <a:buSzPts val="1200"/>
              <a:buNone/>
              <a:defRPr sz="1200">
                <a:solidFill>
                  <a:schemeClr val="dk1"/>
                </a:solidFill>
              </a:defRPr>
            </a:lvl6pPr>
            <a:lvl7pPr lvl="6" algn="ctr">
              <a:lnSpc>
                <a:spcPct val="100000"/>
              </a:lnSpc>
              <a:spcBef>
                <a:spcPts val="0"/>
              </a:spcBef>
              <a:spcAft>
                <a:spcPts val="0"/>
              </a:spcAft>
              <a:buClr>
                <a:schemeClr val="dk1"/>
              </a:buClr>
              <a:buSzPts val="1200"/>
              <a:buNone/>
              <a:defRPr sz="1200">
                <a:solidFill>
                  <a:schemeClr val="dk1"/>
                </a:solidFill>
              </a:defRPr>
            </a:lvl7pPr>
            <a:lvl8pPr lvl="7" algn="ctr">
              <a:lnSpc>
                <a:spcPct val="100000"/>
              </a:lnSpc>
              <a:spcBef>
                <a:spcPts val="0"/>
              </a:spcBef>
              <a:spcAft>
                <a:spcPts val="0"/>
              </a:spcAft>
              <a:buClr>
                <a:schemeClr val="dk1"/>
              </a:buClr>
              <a:buSzPts val="1200"/>
              <a:buNone/>
              <a:defRPr sz="1200">
                <a:solidFill>
                  <a:schemeClr val="dk1"/>
                </a:solidFill>
              </a:defRPr>
            </a:lvl8pPr>
            <a:lvl9pPr lvl="8" algn="ctr">
              <a:lnSpc>
                <a:spcPct val="100000"/>
              </a:lnSpc>
              <a:spcBef>
                <a:spcPts val="0"/>
              </a:spcBef>
              <a:spcAft>
                <a:spcPts val="0"/>
              </a:spcAft>
              <a:buClr>
                <a:schemeClr val="dk1"/>
              </a:buClr>
              <a:buSzPts val="1200"/>
              <a:buNone/>
              <a:defRPr sz="1200">
                <a:solidFill>
                  <a:schemeClr val="dk1"/>
                </a:solidFill>
              </a:defRPr>
            </a:lvl9pPr>
          </a:lstStyle>
          <a:p/>
        </p:txBody>
      </p:sp>
      <p:sp>
        <p:nvSpPr>
          <p:cNvPr id="57" name="Google Shape;57;p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58" name="Shape 58"/>
        <p:cNvGrpSpPr/>
        <p:nvPr/>
      </p:nvGrpSpPr>
      <p:grpSpPr>
        <a:xfrm>
          <a:off x="0" y="0"/>
          <a:ext cx="0" cy="0"/>
          <a:chOff x="0" y="0"/>
          <a:chExt cx="0" cy="0"/>
        </a:xfrm>
      </p:grpSpPr>
      <p:sp>
        <p:nvSpPr>
          <p:cNvPr id="59" name="Google Shape;59;p15"/>
          <p:cNvSpPr txBox="1"/>
          <p:nvPr>
            <p:ph type="title"/>
          </p:nvPr>
        </p:nvSpPr>
        <p:spPr>
          <a:xfrm>
            <a:off x="311700" y="-12175"/>
            <a:ext cx="7632300" cy="5727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Clr>
                <a:schemeClr val="lt1"/>
              </a:buClr>
              <a:buSzPts val="2200"/>
              <a:buNone/>
              <a:defRPr sz="2200">
                <a:solidFill>
                  <a:schemeClr val="lt1"/>
                </a:solidFill>
              </a:defRPr>
            </a:lvl1pPr>
            <a:lvl2pPr lvl="1" algn="ctr">
              <a:lnSpc>
                <a:spcPct val="100000"/>
              </a:lnSpc>
              <a:spcBef>
                <a:spcPts val="0"/>
              </a:spcBef>
              <a:spcAft>
                <a:spcPts val="0"/>
              </a:spcAft>
              <a:buClr>
                <a:schemeClr val="lt1"/>
              </a:buClr>
              <a:buSzPts val="2200"/>
              <a:buNone/>
              <a:defRPr sz="2200">
                <a:solidFill>
                  <a:schemeClr val="lt1"/>
                </a:solidFill>
              </a:defRPr>
            </a:lvl2pPr>
            <a:lvl3pPr lvl="2" algn="ctr">
              <a:lnSpc>
                <a:spcPct val="100000"/>
              </a:lnSpc>
              <a:spcBef>
                <a:spcPts val="0"/>
              </a:spcBef>
              <a:spcAft>
                <a:spcPts val="0"/>
              </a:spcAft>
              <a:buClr>
                <a:schemeClr val="lt1"/>
              </a:buClr>
              <a:buSzPts val="2200"/>
              <a:buNone/>
              <a:defRPr sz="2200">
                <a:solidFill>
                  <a:schemeClr val="lt1"/>
                </a:solidFill>
              </a:defRPr>
            </a:lvl3pPr>
            <a:lvl4pPr lvl="3" algn="ctr">
              <a:lnSpc>
                <a:spcPct val="100000"/>
              </a:lnSpc>
              <a:spcBef>
                <a:spcPts val="0"/>
              </a:spcBef>
              <a:spcAft>
                <a:spcPts val="0"/>
              </a:spcAft>
              <a:buClr>
                <a:schemeClr val="lt1"/>
              </a:buClr>
              <a:buSzPts val="2200"/>
              <a:buNone/>
              <a:defRPr sz="2200">
                <a:solidFill>
                  <a:schemeClr val="lt1"/>
                </a:solidFill>
              </a:defRPr>
            </a:lvl4pPr>
            <a:lvl5pPr lvl="4" algn="ctr">
              <a:lnSpc>
                <a:spcPct val="100000"/>
              </a:lnSpc>
              <a:spcBef>
                <a:spcPts val="0"/>
              </a:spcBef>
              <a:spcAft>
                <a:spcPts val="0"/>
              </a:spcAft>
              <a:buClr>
                <a:schemeClr val="lt1"/>
              </a:buClr>
              <a:buSzPts val="2200"/>
              <a:buNone/>
              <a:defRPr sz="2200">
                <a:solidFill>
                  <a:schemeClr val="lt1"/>
                </a:solidFill>
              </a:defRPr>
            </a:lvl5pPr>
            <a:lvl6pPr lvl="5" algn="ctr">
              <a:lnSpc>
                <a:spcPct val="100000"/>
              </a:lnSpc>
              <a:spcBef>
                <a:spcPts val="0"/>
              </a:spcBef>
              <a:spcAft>
                <a:spcPts val="0"/>
              </a:spcAft>
              <a:buClr>
                <a:schemeClr val="lt1"/>
              </a:buClr>
              <a:buSzPts val="2200"/>
              <a:buNone/>
              <a:defRPr sz="2200">
                <a:solidFill>
                  <a:schemeClr val="lt1"/>
                </a:solidFill>
              </a:defRPr>
            </a:lvl6pPr>
            <a:lvl7pPr lvl="6" algn="ctr">
              <a:lnSpc>
                <a:spcPct val="100000"/>
              </a:lnSpc>
              <a:spcBef>
                <a:spcPts val="0"/>
              </a:spcBef>
              <a:spcAft>
                <a:spcPts val="0"/>
              </a:spcAft>
              <a:buClr>
                <a:schemeClr val="lt1"/>
              </a:buClr>
              <a:buSzPts val="2200"/>
              <a:buNone/>
              <a:defRPr sz="2200">
                <a:solidFill>
                  <a:schemeClr val="lt1"/>
                </a:solidFill>
              </a:defRPr>
            </a:lvl7pPr>
            <a:lvl8pPr lvl="7" algn="ctr">
              <a:lnSpc>
                <a:spcPct val="100000"/>
              </a:lnSpc>
              <a:spcBef>
                <a:spcPts val="0"/>
              </a:spcBef>
              <a:spcAft>
                <a:spcPts val="0"/>
              </a:spcAft>
              <a:buClr>
                <a:schemeClr val="lt1"/>
              </a:buClr>
              <a:buSzPts val="2200"/>
              <a:buNone/>
              <a:defRPr sz="2200">
                <a:solidFill>
                  <a:schemeClr val="lt1"/>
                </a:solidFill>
              </a:defRPr>
            </a:lvl8pPr>
            <a:lvl9pPr lvl="8" algn="ctr">
              <a:lnSpc>
                <a:spcPct val="100000"/>
              </a:lnSpc>
              <a:spcBef>
                <a:spcPts val="0"/>
              </a:spcBef>
              <a:spcAft>
                <a:spcPts val="0"/>
              </a:spcAft>
              <a:buClr>
                <a:schemeClr val="lt1"/>
              </a:buClr>
              <a:buSzPts val="2200"/>
              <a:buNone/>
              <a:defRPr sz="2200">
                <a:solidFill>
                  <a:schemeClr val="lt1"/>
                </a:solidFill>
              </a:defRPr>
            </a:lvl9pPr>
          </a:lstStyle>
          <a:p/>
        </p:txBody>
      </p:sp>
      <p:sp>
        <p:nvSpPr>
          <p:cNvPr id="60" name="Google Shape;60;p1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61" name="Google Shape;61;p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2" name="Shape 62"/>
        <p:cNvGrpSpPr/>
        <p:nvPr/>
      </p:nvGrpSpPr>
      <p:grpSpPr>
        <a:xfrm>
          <a:off x="0" y="0"/>
          <a:ext cx="0" cy="0"/>
          <a:chOff x="0" y="0"/>
          <a:chExt cx="0" cy="0"/>
        </a:xfrm>
      </p:grpSpPr>
      <p:sp>
        <p:nvSpPr>
          <p:cNvPr id="63" name="Google Shape;63;p16"/>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64" name="Google Shape;64;p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5" name="Shape 65"/>
        <p:cNvGrpSpPr/>
        <p:nvPr/>
      </p:nvGrpSpPr>
      <p:grpSpPr>
        <a:xfrm>
          <a:off x="0" y="0"/>
          <a:ext cx="0" cy="0"/>
          <a:chOff x="0" y="0"/>
          <a:chExt cx="0" cy="0"/>
        </a:xfrm>
      </p:grpSpPr>
      <p:sp>
        <p:nvSpPr>
          <p:cNvPr id="66" name="Google Shape;66;p1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67" name="Google Shape;67;p17"/>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68" name="Google Shape;68;p17"/>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69" name="Google Shape;69;p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 name="Shape 70"/>
        <p:cNvGrpSpPr/>
        <p:nvPr/>
      </p:nvGrpSpPr>
      <p:grpSpPr>
        <a:xfrm>
          <a:off x="0" y="0"/>
          <a:ext cx="0" cy="0"/>
          <a:chOff x="0" y="0"/>
          <a:chExt cx="0" cy="0"/>
        </a:xfrm>
      </p:grpSpPr>
      <p:sp>
        <p:nvSpPr>
          <p:cNvPr id="71" name="Google Shape;71;p1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72" name="Google Shape;72;p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3" name="Shape 73"/>
        <p:cNvGrpSpPr/>
        <p:nvPr/>
      </p:nvGrpSpPr>
      <p:grpSpPr>
        <a:xfrm>
          <a:off x="0" y="0"/>
          <a:ext cx="0" cy="0"/>
          <a:chOff x="0" y="0"/>
          <a:chExt cx="0" cy="0"/>
        </a:xfrm>
      </p:grpSpPr>
      <p:sp>
        <p:nvSpPr>
          <p:cNvPr id="74" name="Google Shape;74;p19"/>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75" name="Google Shape;75;p19"/>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76" name="Google Shape;76;p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77" name="Shape 77"/>
        <p:cNvGrpSpPr/>
        <p:nvPr/>
      </p:nvGrpSpPr>
      <p:grpSpPr>
        <a:xfrm>
          <a:off x="0" y="0"/>
          <a:ext cx="0" cy="0"/>
          <a:chOff x="0" y="0"/>
          <a:chExt cx="0" cy="0"/>
        </a:xfrm>
      </p:grpSpPr>
      <p:sp>
        <p:nvSpPr>
          <p:cNvPr id="78" name="Google Shape;78;p20"/>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79" name="Google Shape;79;p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0" name="Shape 80"/>
        <p:cNvGrpSpPr/>
        <p:nvPr/>
      </p:nvGrpSpPr>
      <p:grpSpPr>
        <a:xfrm>
          <a:off x="0" y="0"/>
          <a:ext cx="0" cy="0"/>
          <a:chOff x="0" y="0"/>
          <a:chExt cx="0" cy="0"/>
        </a:xfrm>
      </p:grpSpPr>
      <p:sp>
        <p:nvSpPr>
          <p:cNvPr id="81" name="Google Shape;81;p21"/>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 name="Google Shape;82;p21"/>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83" name="Google Shape;83;p21"/>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84" name="Google Shape;84;p21"/>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85" name="Google Shape;85;p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6" name="Shape 86"/>
        <p:cNvGrpSpPr/>
        <p:nvPr/>
      </p:nvGrpSpPr>
      <p:grpSpPr>
        <a:xfrm>
          <a:off x="0" y="0"/>
          <a:ext cx="0" cy="0"/>
          <a:chOff x="0" y="0"/>
          <a:chExt cx="0" cy="0"/>
        </a:xfrm>
      </p:grpSpPr>
      <p:sp>
        <p:nvSpPr>
          <p:cNvPr id="87" name="Google Shape;87;p22"/>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88" name="Google Shape;88;p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89" name="Shape 89"/>
        <p:cNvGrpSpPr/>
        <p:nvPr/>
      </p:nvGrpSpPr>
      <p:grpSpPr>
        <a:xfrm>
          <a:off x="0" y="0"/>
          <a:ext cx="0" cy="0"/>
          <a:chOff x="0" y="0"/>
          <a:chExt cx="0" cy="0"/>
        </a:xfrm>
      </p:grpSpPr>
      <p:sp>
        <p:nvSpPr>
          <p:cNvPr id="90" name="Google Shape;90;p23"/>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91" name="Google Shape;91;p23"/>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92" name="Google Shape;92;p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3" name="Shape 93"/>
        <p:cNvGrpSpPr/>
        <p:nvPr/>
      </p:nvGrpSpPr>
      <p:grpSpPr>
        <a:xfrm>
          <a:off x="0" y="0"/>
          <a:ext cx="0" cy="0"/>
          <a:chOff x="0" y="0"/>
          <a:chExt cx="0" cy="0"/>
        </a:xfrm>
      </p:grpSpPr>
      <p:sp>
        <p:nvSpPr>
          <p:cNvPr id="94" name="Google Shape;94;p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99" name="Shape 99"/>
        <p:cNvGrpSpPr/>
        <p:nvPr/>
      </p:nvGrpSpPr>
      <p:grpSpPr>
        <a:xfrm>
          <a:off x="0" y="0"/>
          <a:ext cx="0" cy="0"/>
          <a:chOff x="0" y="0"/>
          <a:chExt cx="0" cy="0"/>
        </a:xfrm>
      </p:grpSpPr>
      <p:sp>
        <p:nvSpPr>
          <p:cNvPr id="100" name="Google Shape;100;p2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01" name="Google Shape;101;p2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102" name="Google Shape;102;p2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103" name="Shape 103"/>
        <p:cNvGrpSpPr/>
        <p:nvPr/>
      </p:nvGrpSpPr>
      <p:grpSpPr>
        <a:xfrm>
          <a:off x="0" y="0"/>
          <a:ext cx="0" cy="0"/>
          <a:chOff x="0" y="0"/>
          <a:chExt cx="0" cy="0"/>
        </a:xfrm>
      </p:grpSpPr>
      <p:sp>
        <p:nvSpPr>
          <p:cNvPr id="104" name="Google Shape;104;p27"/>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05" name="Google Shape;105;p27"/>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06" name="Google Shape;106;p2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07" name="Shape 107"/>
        <p:cNvGrpSpPr/>
        <p:nvPr/>
      </p:nvGrpSpPr>
      <p:grpSpPr>
        <a:xfrm>
          <a:off x="0" y="0"/>
          <a:ext cx="0" cy="0"/>
          <a:chOff x="0" y="0"/>
          <a:chExt cx="0" cy="0"/>
        </a:xfrm>
      </p:grpSpPr>
      <p:sp>
        <p:nvSpPr>
          <p:cNvPr id="108" name="Google Shape;108;p28"/>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09" name="Google Shape;109;p2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10" name="Shape 110"/>
        <p:cNvGrpSpPr/>
        <p:nvPr/>
      </p:nvGrpSpPr>
      <p:grpSpPr>
        <a:xfrm>
          <a:off x="0" y="0"/>
          <a:ext cx="0" cy="0"/>
          <a:chOff x="0" y="0"/>
          <a:chExt cx="0" cy="0"/>
        </a:xfrm>
      </p:grpSpPr>
      <p:sp>
        <p:nvSpPr>
          <p:cNvPr id="111" name="Google Shape;111;p2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12" name="Google Shape;112;p29"/>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113" name="Google Shape;113;p29"/>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114" name="Google Shape;114;p2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5" name="Shape 115"/>
        <p:cNvGrpSpPr/>
        <p:nvPr/>
      </p:nvGrpSpPr>
      <p:grpSpPr>
        <a:xfrm>
          <a:off x="0" y="0"/>
          <a:ext cx="0" cy="0"/>
          <a:chOff x="0" y="0"/>
          <a:chExt cx="0" cy="0"/>
        </a:xfrm>
      </p:grpSpPr>
      <p:sp>
        <p:nvSpPr>
          <p:cNvPr id="116" name="Google Shape;116;p3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17" name="Google Shape;117;p3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18" name="Shape 118"/>
        <p:cNvGrpSpPr/>
        <p:nvPr/>
      </p:nvGrpSpPr>
      <p:grpSpPr>
        <a:xfrm>
          <a:off x="0" y="0"/>
          <a:ext cx="0" cy="0"/>
          <a:chOff x="0" y="0"/>
          <a:chExt cx="0" cy="0"/>
        </a:xfrm>
      </p:grpSpPr>
      <p:sp>
        <p:nvSpPr>
          <p:cNvPr id="119" name="Google Shape;119;p31"/>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120" name="Google Shape;120;p31"/>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121" name="Google Shape;121;p3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22" name="Shape 122"/>
        <p:cNvGrpSpPr/>
        <p:nvPr/>
      </p:nvGrpSpPr>
      <p:grpSpPr>
        <a:xfrm>
          <a:off x="0" y="0"/>
          <a:ext cx="0" cy="0"/>
          <a:chOff x="0" y="0"/>
          <a:chExt cx="0" cy="0"/>
        </a:xfrm>
      </p:grpSpPr>
      <p:sp>
        <p:nvSpPr>
          <p:cNvPr id="123" name="Google Shape;123;p32"/>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124" name="Google Shape;124;p3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25" name="Shape 125"/>
        <p:cNvGrpSpPr/>
        <p:nvPr/>
      </p:nvGrpSpPr>
      <p:grpSpPr>
        <a:xfrm>
          <a:off x="0" y="0"/>
          <a:ext cx="0" cy="0"/>
          <a:chOff x="0" y="0"/>
          <a:chExt cx="0" cy="0"/>
        </a:xfrm>
      </p:grpSpPr>
      <p:sp>
        <p:nvSpPr>
          <p:cNvPr id="126" name="Google Shape;126;p33"/>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 name="Google Shape;127;p33"/>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128" name="Google Shape;128;p33"/>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29" name="Google Shape;129;p33"/>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130" name="Google Shape;130;p3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1" name="Shape 131"/>
        <p:cNvGrpSpPr/>
        <p:nvPr/>
      </p:nvGrpSpPr>
      <p:grpSpPr>
        <a:xfrm>
          <a:off x="0" y="0"/>
          <a:ext cx="0" cy="0"/>
          <a:chOff x="0" y="0"/>
          <a:chExt cx="0" cy="0"/>
        </a:xfrm>
      </p:grpSpPr>
      <p:sp>
        <p:nvSpPr>
          <p:cNvPr id="132" name="Google Shape;132;p34"/>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133" name="Google Shape;133;p3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34" name="Shape 134"/>
        <p:cNvGrpSpPr/>
        <p:nvPr/>
      </p:nvGrpSpPr>
      <p:grpSpPr>
        <a:xfrm>
          <a:off x="0" y="0"/>
          <a:ext cx="0" cy="0"/>
          <a:chOff x="0" y="0"/>
          <a:chExt cx="0" cy="0"/>
        </a:xfrm>
      </p:grpSpPr>
      <p:sp>
        <p:nvSpPr>
          <p:cNvPr id="135" name="Google Shape;135;p35"/>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136" name="Google Shape;136;p35"/>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137" name="Google Shape;137;p3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8" name="Shape 138"/>
        <p:cNvGrpSpPr/>
        <p:nvPr/>
      </p:nvGrpSpPr>
      <p:grpSpPr>
        <a:xfrm>
          <a:off x="0" y="0"/>
          <a:ext cx="0" cy="0"/>
          <a:chOff x="0" y="0"/>
          <a:chExt cx="0" cy="0"/>
        </a:xfrm>
      </p:grpSpPr>
      <p:sp>
        <p:nvSpPr>
          <p:cNvPr id="139" name="Google Shape;139;p3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44" name="Shape 144"/>
        <p:cNvGrpSpPr/>
        <p:nvPr/>
      </p:nvGrpSpPr>
      <p:grpSpPr>
        <a:xfrm>
          <a:off x="0" y="0"/>
          <a:ext cx="0" cy="0"/>
          <a:chOff x="0" y="0"/>
          <a:chExt cx="0" cy="0"/>
        </a:xfrm>
      </p:grpSpPr>
      <p:sp>
        <p:nvSpPr>
          <p:cNvPr id="145" name="Google Shape;145;p3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46" name="Google Shape;146;p3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147" name="Google Shape;147;p3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8" name="Shape 148"/>
        <p:cNvGrpSpPr/>
        <p:nvPr/>
      </p:nvGrpSpPr>
      <p:grpSpPr>
        <a:xfrm>
          <a:off x="0" y="0"/>
          <a:ext cx="0" cy="0"/>
          <a:chOff x="0" y="0"/>
          <a:chExt cx="0" cy="0"/>
        </a:xfrm>
      </p:grpSpPr>
      <p:sp>
        <p:nvSpPr>
          <p:cNvPr id="149" name="Google Shape;149;p39"/>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50" name="Google Shape;150;p39"/>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51" name="Google Shape;151;p3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2" name="Shape 152"/>
        <p:cNvGrpSpPr/>
        <p:nvPr/>
      </p:nvGrpSpPr>
      <p:grpSpPr>
        <a:xfrm>
          <a:off x="0" y="0"/>
          <a:ext cx="0" cy="0"/>
          <a:chOff x="0" y="0"/>
          <a:chExt cx="0" cy="0"/>
        </a:xfrm>
      </p:grpSpPr>
      <p:sp>
        <p:nvSpPr>
          <p:cNvPr id="153" name="Google Shape;153;p40"/>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54" name="Google Shape;154;p4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55" name="Shape 155"/>
        <p:cNvGrpSpPr/>
        <p:nvPr/>
      </p:nvGrpSpPr>
      <p:grpSpPr>
        <a:xfrm>
          <a:off x="0" y="0"/>
          <a:ext cx="0" cy="0"/>
          <a:chOff x="0" y="0"/>
          <a:chExt cx="0" cy="0"/>
        </a:xfrm>
      </p:grpSpPr>
      <p:sp>
        <p:nvSpPr>
          <p:cNvPr id="156" name="Google Shape;156;p4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57" name="Google Shape;157;p41"/>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158" name="Google Shape;158;p41"/>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159" name="Google Shape;159;p4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60" name="Shape 160"/>
        <p:cNvGrpSpPr/>
        <p:nvPr/>
      </p:nvGrpSpPr>
      <p:grpSpPr>
        <a:xfrm>
          <a:off x="0" y="0"/>
          <a:ext cx="0" cy="0"/>
          <a:chOff x="0" y="0"/>
          <a:chExt cx="0" cy="0"/>
        </a:xfrm>
      </p:grpSpPr>
      <p:sp>
        <p:nvSpPr>
          <p:cNvPr id="161" name="Google Shape;161;p4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62" name="Google Shape;162;p4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63" name="Shape 163"/>
        <p:cNvGrpSpPr/>
        <p:nvPr/>
      </p:nvGrpSpPr>
      <p:grpSpPr>
        <a:xfrm>
          <a:off x="0" y="0"/>
          <a:ext cx="0" cy="0"/>
          <a:chOff x="0" y="0"/>
          <a:chExt cx="0" cy="0"/>
        </a:xfrm>
      </p:grpSpPr>
      <p:sp>
        <p:nvSpPr>
          <p:cNvPr id="164" name="Google Shape;164;p43"/>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165" name="Google Shape;165;p43"/>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166" name="Google Shape;166;p4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67" name="Shape 167"/>
        <p:cNvGrpSpPr/>
        <p:nvPr/>
      </p:nvGrpSpPr>
      <p:grpSpPr>
        <a:xfrm>
          <a:off x="0" y="0"/>
          <a:ext cx="0" cy="0"/>
          <a:chOff x="0" y="0"/>
          <a:chExt cx="0" cy="0"/>
        </a:xfrm>
      </p:grpSpPr>
      <p:sp>
        <p:nvSpPr>
          <p:cNvPr id="168" name="Google Shape;168;p44"/>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169" name="Google Shape;169;p4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70" name="Shape 170"/>
        <p:cNvGrpSpPr/>
        <p:nvPr/>
      </p:nvGrpSpPr>
      <p:grpSpPr>
        <a:xfrm>
          <a:off x="0" y="0"/>
          <a:ext cx="0" cy="0"/>
          <a:chOff x="0" y="0"/>
          <a:chExt cx="0" cy="0"/>
        </a:xfrm>
      </p:grpSpPr>
      <p:sp>
        <p:nvSpPr>
          <p:cNvPr id="171" name="Google Shape;171;p45"/>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 name="Google Shape;172;p45"/>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173" name="Google Shape;173;p45"/>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74" name="Google Shape;174;p45"/>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175" name="Google Shape;175;p4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76" name="Shape 176"/>
        <p:cNvGrpSpPr/>
        <p:nvPr/>
      </p:nvGrpSpPr>
      <p:grpSpPr>
        <a:xfrm>
          <a:off x="0" y="0"/>
          <a:ext cx="0" cy="0"/>
          <a:chOff x="0" y="0"/>
          <a:chExt cx="0" cy="0"/>
        </a:xfrm>
      </p:grpSpPr>
      <p:sp>
        <p:nvSpPr>
          <p:cNvPr id="177" name="Google Shape;177;p46"/>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178" name="Google Shape;178;p4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79" name="Shape 179"/>
        <p:cNvGrpSpPr/>
        <p:nvPr/>
      </p:nvGrpSpPr>
      <p:grpSpPr>
        <a:xfrm>
          <a:off x="0" y="0"/>
          <a:ext cx="0" cy="0"/>
          <a:chOff x="0" y="0"/>
          <a:chExt cx="0" cy="0"/>
        </a:xfrm>
      </p:grpSpPr>
      <p:sp>
        <p:nvSpPr>
          <p:cNvPr id="180" name="Google Shape;180;p47"/>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181" name="Google Shape;181;p47"/>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182" name="Google Shape;182;p4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83" name="Shape 183"/>
        <p:cNvGrpSpPr/>
        <p:nvPr/>
      </p:nvGrpSpPr>
      <p:grpSpPr>
        <a:xfrm>
          <a:off x="0" y="0"/>
          <a:ext cx="0" cy="0"/>
          <a:chOff x="0" y="0"/>
          <a:chExt cx="0" cy="0"/>
        </a:xfrm>
      </p:grpSpPr>
      <p:sp>
        <p:nvSpPr>
          <p:cNvPr id="184" name="Google Shape;184;p4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1.xml"/><Relationship Id="rId10" Type="http://schemas.openxmlformats.org/officeDocument/2006/relationships/slideLayout" Target="../slideLayouts/slideLayout20.xml"/><Relationship Id="rId13" Type="http://schemas.openxmlformats.org/officeDocument/2006/relationships/theme" Target="../theme/theme2.xml"/><Relationship Id="rId12" Type="http://schemas.openxmlformats.org/officeDocument/2006/relationships/slideLayout" Target="../slideLayouts/slideLayout22.xml"/><Relationship Id="rId1" Type="http://schemas.openxmlformats.org/officeDocument/2006/relationships/image" Target="../media/image8.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9" Type="http://schemas.openxmlformats.org/officeDocument/2006/relationships/slideLayout" Target="../slideLayouts/slideLayout19.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2.xml"/><Relationship Id="rId10" Type="http://schemas.openxmlformats.org/officeDocument/2006/relationships/slideLayout" Target="../slideLayouts/slideLayout31.xml"/><Relationship Id="rId13" Type="http://schemas.openxmlformats.org/officeDocument/2006/relationships/theme" Target="../theme/theme5.xml"/><Relationship Id="rId12" Type="http://schemas.openxmlformats.org/officeDocument/2006/relationships/slideLayout" Target="../slideLayouts/slideLayout33.xml"/><Relationship Id="rId1" Type="http://schemas.openxmlformats.org/officeDocument/2006/relationships/image" Target="../media/image3.png"/><Relationship Id="rId2" Type="http://schemas.openxmlformats.org/officeDocument/2006/relationships/slideLayout" Target="../slideLayouts/slideLayout23.xml"/><Relationship Id="rId3" Type="http://schemas.openxmlformats.org/officeDocument/2006/relationships/slideLayout" Target="../slideLayouts/slideLayout24.xml"/><Relationship Id="rId4" Type="http://schemas.openxmlformats.org/officeDocument/2006/relationships/slideLayout" Target="../slideLayouts/slideLayout25.xml"/><Relationship Id="rId9" Type="http://schemas.openxmlformats.org/officeDocument/2006/relationships/slideLayout" Target="../slideLayouts/slideLayout30.xml"/><Relationship Id="rId5" Type="http://schemas.openxmlformats.org/officeDocument/2006/relationships/slideLayout" Target="../slideLayouts/slideLayout26.xml"/><Relationship Id="rId6" Type="http://schemas.openxmlformats.org/officeDocument/2006/relationships/slideLayout" Target="../slideLayouts/slideLayout27.xml"/><Relationship Id="rId7" Type="http://schemas.openxmlformats.org/officeDocument/2006/relationships/slideLayout" Target="../slideLayouts/slideLayout28.xml"/><Relationship Id="rId8" Type="http://schemas.openxmlformats.org/officeDocument/2006/relationships/slideLayout" Target="../slideLayouts/slideLayout29.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43.xml"/><Relationship Id="rId10" Type="http://schemas.openxmlformats.org/officeDocument/2006/relationships/slideLayout" Target="../slideLayouts/slideLayout42.xml"/><Relationship Id="rId13" Type="http://schemas.openxmlformats.org/officeDocument/2006/relationships/theme" Target="../theme/theme3.xml"/><Relationship Id="rId12" Type="http://schemas.openxmlformats.org/officeDocument/2006/relationships/slideLayout" Target="../slideLayouts/slideLayout44.xml"/><Relationship Id="rId1" Type="http://schemas.openxmlformats.org/officeDocument/2006/relationships/image" Target="../media/image3.png"/><Relationship Id="rId2" Type="http://schemas.openxmlformats.org/officeDocument/2006/relationships/slideLayout" Target="../slideLayouts/slideLayout34.xml"/><Relationship Id="rId3" Type="http://schemas.openxmlformats.org/officeDocument/2006/relationships/slideLayout" Target="../slideLayouts/slideLayout35.xml"/><Relationship Id="rId4" Type="http://schemas.openxmlformats.org/officeDocument/2006/relationships/slideLayout" Target="../slideLayouts/slideLayout36.xml"/><Relationship Id="rId9" Type="http://schemas.openxmlformats.org/officeDocument/2006/relationships/slideLayout" Target="../slideLayouts/slideLayout41.xml"/><Relationship Id="rId5" Type="http://schemas.openxmlformats.org/officeDocument/2006/relationships/slideLayout" Target="../slideLayouts/slideLayout37.xml"/><Relationship Id="rId6" Type="http://schemas.openxmlformats.org/officeDocument/2006/relationships/slideLayout" Target="../slideLayouts/slideLayout38.xml"/><Relationship Id="rId7" Type="http://schemas.openxmlformats.org/officeDocument/2006/relationships/slideLayout" Target="../slideLayouts/slideLayout39.xml"/><Relationship Id="rId8" Type="http://schemas.openxmlformats.org/officeDocument/2006/relationships/slideLayout" Target="../slideLayouts/slideLayout4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id"/>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53" name="Google Shape;5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id"/>
              <a:t>‹#›</a:t>
            </a:fld>
            <a:endParaRPr/>
          </a:p>
        </p:txBody>
      </p:sp>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95" name="Shape 95"/>
        <p:cNvGrpSpPr/>
        <p:nvPr/>
      </p:nvGrpSpPr>
      <p:grpSpPr>
        <a:xfrm>
          <a:off x="0" y="0"/>
          <a:ext cx="0" cy="0"/>
          <a:chOff x="0" y="0"/>
          <a:chExt cx="0" cy="0"/>
        </a:xfrm>
      </p:grpSpPr>
      <p:sp>
        <p:nvSpPr>
          <p:cNvPr id="96" name="Google Shape;96;p2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97" name="Google Shape;97;p2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98" name="Google Shape;98;p2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id"/>
              <a:t>‹#›</a:t>
            </a:fld>
            <a:endParaRPr/>
          </a:p>
        </p:txBody>
      </p:sp>
    </p:spTree>
  </p:cSld>
  <p:clrMap accent1="accent1" accent2="accent2" accent3="accent3" accent4="accent4" accent5="accent5" accent6="accent6" bg1="lt1" bg2="dk2" tx1="dk1" tx2="lt2" folHlink="folHlink" hlink="hlink"/>
  <p:sldLayoutIdLst>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 id="2147483679" r:id="rId11"/>
    <p:sldLayoutId id="214748368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40" name="Shape 140"/>
        <p:cNvGrpSpPr/>
        <p:nvPr/>
      </p:nvGrpSpPr>
      <p:grpSpPr>
        <a:xfrm>
          <a:off x="0" y="0"/>
          <a:ext cx="0" cy="0"/>
          <a:chOff x="0" y="0"/>
          <a:chExt cx="0" cy="0"/>
        </a:xfrm>
      </p:grpSpPr>
      <p:sp>
        <p:nvSpPr>
          <p:cNvPr id="141" name="Google Shape;141;p3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142" name="Google Shape;142;p3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143" name="Google Shape;143;p3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id"/>
              <a:t>‹#›</a:t>
            </a:fld>
            <a:endParaRPr/>
          </a:p>
        </p:txBody>
      </p:sp>
    </p:spTree>
  </p:cSld>
  <p:clrMap accent1="accent1" accent2="accent2" accent3="accent3" accent4="accent4" accent5="accent5" accent6="accent6" bg1="lt1" bg2="dk2" tx1="dk1" tx2="lt2" folHlink="folHlink" hlink="hlink"/>
  <p:sldLayoutIdLst>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 id="2147483691"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2.png"/><Relationship Id="rId4" Type="http://schemas.openxmlformats.org/officeDocument/2006/relationships/hyperlink" Target="http://linkedin.com/in/andi-eka-nugraha" TargetMode="External"/><Relationship Id="rId5" Type="http://schemas.openxmlformats.org/officeDocument/2006/relationships/image" Target="../media/image15.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0.xml"/><Relationship Id="rId3" Type="http://schemas.openxmlformats.org/officeDocument/2006/relationships/hyperlink" Target="https://docs.google.com/document/d/1QV0pG3pFRazvPVTod3E7CqqNY9_qVvtPGiH18A5GT2k/edit?usp=share_link"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1.xml"/><Relationship Id="rId3" Type="http://schemas.openxmlformats.org/officeDocument/2006/relationships/hyperlink" Target="https://docs.google.com/document/d/1YEV1tmD_H3kx_OaFDI69t1t7pFhhb1nKh7j31Ut-wbc/edit?usp=share_link"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2.xml"/><Relationship Id="rId3" Type="http://schemas.openxmlformats.org/officeDocument/2006/relationships/hyperlink" Target="https://docs.google.com/document/d/1YEV1tmD_H3kx_OaFDI69t1t7pFhhb1nKh7j31Ut-wbc/edit?usp=share_link" TargetMode="External"/><Relationship Id="rId4" Type="http://schemas.openxmlformats.org/officeDocument/2006/relationships/hyperlink" Target="https://docs.google.com/document/d/1YEV1tmD_H3kx_OaFDI69t1t7pFhhb1nKh7j31Ut-wbc/edit?usp=share_link" TargetMode="External"/><Relationship Id="rId5"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3.xml"/><Relationship Id="rId3" Type="http://schemas.openxmlformats.org/officeDocument/2006/relationships/hyperlink" Target="https://docs.google.com/document/d/1YEV1tmD_H3kx_OaFDI69t1t7pFhhb1nKh7j31Ut-wbc/edit?usp=share_link"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hyperlink" Target="https://drive.google.com/file/d/1jTjzz1ZBpYDot_jzCUf-22flj7JfFlL2/view?usp=sharing" TargetMode="External"/><Relationship Id="rId4" Type="http://schemas.openxmlformats.org/officeDocument/2006/relationships/hyperlink" Target="https://docs.google.com/document/d/1JO1jzJBHw8I_rxyy2t0yDZR3Av-ztAgEouoe21Ac6b0/edit?usp=share_link" TargetMode="External"/><Relationship Id="rId5" Type="http://schemas.openxmlformats.org/officeDocument/2006/relationships/image" Target="../media/image1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hyperlink" Target="https://drive.google.com/file/d/1jTjzz1ZBpYDot_jzCUf-22flj7JfFlL2/view?usp=sharing" TargetMode="External"/><Relationship Id="rId4" Type="http://schemas.openxmlformats.org/officeDocument/2006/relationships/hyperlink" Target="https://docs.google.com/document/d/1JO1jzJBHw8I_rxyy2t0yDZR3Av-ztAgEouoe21Ac6b0/edit?usp=share_link"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5.xml"/><Relationship Id="rId3" Type="http://schemas.openxmlformats.org/officeDocument/2006/relationships/hyperlink" Target="https://docs.google.com/document/d/1KX42DYyRzfldWvudURjB38c-wMp-8GxLGjHKs-dxTe0/edit?usp=share_link"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6.xml"/><Relationship Id="rId3" Type="http://schemas.openxmlformats.org/officeDocument/2006/relationships/hyperlink" Target="https://docs.google.com/document/d/1KX42DYyRzfldWvudURjB38c-wMp-8GxLGjHKs-dxTe0/edit?usp=share_link" TargetMode="External"/><Relationship Id="rId4" Type="http://schemas.openxmlformats.org/officeDocument/2006/relationships/image" Target="../media/image7.png"/><Relationship Id="rId5" Type="http://schemas.openxmlformats.org/officeDocument/2006/relationships/image" Target="../media/image9.png"/><Relationship Id="rId6"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7.xml"/><Relationship Id="rId3" Type="http://schemas.openxmlformats.org/officeDocument/2006/relationships/hyperlink" Target="https://docs.google.com/document/d/1KX42DYyRzfldWvudURjB38c-wMp-8GxLGjHKs-dxTe0/edit?usp=share_link"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8.xml"/><Relationship Id="rId3" Type="http://schemas.openxmlformats.org/officeDocument/2006/relationships/hyperlink" Target="https://docs.google.com/document/d/1QV0pG3pFRazvPVTod3E7CqqNY9_qVvtPGiH18A5GT2k/edit?usp=share_link"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9.xml"/><Relationship Id="rId3" Type="http://schemas.openxmlformats.org/officeDocument/2006/relationships/hyperlink" Target="https://docs.google.com/document/d/1QV0pG3pFRazvPVTod3E7CqqNY9_qVvtPGiH18A5GT2k/edit?usp=share_link" TargetMode="External"/><Relationship Id="rId4" Type="http://schemas.openxmlformats.org/officeDocument/2006/relationships/image" Target="../media/image11.png"/><Relationship Id="rId5"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8" name="Shape 188"/>
        <p:cNvGrpSpPr/>
        <p:nvPr/>
      </p:nvGrpSpPr>
      <p:grpSpPr>
        <a:xfrm>
          <a:off x="0" y="0"/>
          <a:ext cx="0" cy="0"/>
          <a:chOff x="0" y="0"/>
          <a:chExt cx="0" cy="0"/>
        </a:xfrm>
      </p:grpSpPr>
      <p:sp>
        <p:nvSpPr>
          <p:cNvPr id="189" name="Google Shape;189;p49"/>
          <p:cNvSpPr txBox="1"/>
          <p:nvPr>
            <p:ph type="ctrTitle"/>
          </p:nvPr>
        </p:nvSpPr>
        <p:spPr>
          <a:xfrm>
            <a:off x="311700" y="1161800"/>
            <a:ext cx="3736800" cy="20079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990"/>
              <a:buNone/>
            </a:pPr>
            <a:r>
              <a:rPr b="1" lang="id" sz="3080">
                <a:solidFill>
                  <a:schemeClr val="lt1"/>
                </a:solidFill>
              </a:rPr>
              <a:t>Analyzing eCommerce Business Performance with SQL</a:t>
            </a:r>
            <a:endParaRPr b="1" sz="3080">
              <a:solidFill>
                <a:schemeClr val="lt1"/>
              </a:solidFill>
            </a:endParaRPr>
          </a:p>
        </p:txBody>
      </p:sp>
      <p:sp>
        <p:nvSpPr>
          <p:cNvPr id="190" name="Google Shape;190;p49"/>
          <p:cNvSpPr txBox="1"/>
          <p:nvPr/>
        </p:nvSpPr>
        <p:spPr>
          <a:xfrm>
            <a:off x="5959950" y="908900"/>
            <a:ext cx="2402400" cy="7926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rPr b="1" i="0" lang="id" sz="1200" u="none" cap="none" strike="noStrike">
                <a:solidFill>
                  <a:srgbClr val="000000"/>
                </a:solidFill>
                <a:latin typeface="Dosis"/>
                <a:ea typeface="Dosis"/>
                <a:cs typeface="Dosis"/>
                <a:sym typeface="Dosis"/>
              </a:rPr>
              <a:t>Created by: </a:t>
            </a:r>
            <a:endParaRPr b="1" i="0" sz="1200" u="none" cap="none" strike="noStrike">
              <a:solidFill>
                <a:srgbClr val="000000"/>
              </a:solidFill>
              <a:latin typeface="Dosis"/>
              <a:ea typeface="Dosis"/>
              <a:cs typeface="Dosis"/>
              <a:sym typeface="Dosis"/>
            </a:endParaRPr>
          </a:p>
          <a:p>
            <a:pPr indent="0" lvl="0" marL="0" marR="0" rtl="0" algn="l">
              <a:lnSpc>
                <a:spcPct val="100000"/>
              </a:lnSpc>
              <a:spcBef>
                <a:spcPts val="0"/>
              </a:spcBef>
              <a:spcAft>
                <a:spcPts val="0"/>
              </a:spcAft>
              <a:buClr>
                <a:srgbClr val="000000"/>
              </a:buClr>
              <a:buSzPts val="1100"/>
              <a:buFont typeface="Arial"/>
              <a:buNone/>
            </a:pPr>
            <a:r>
              <a:rPr b="1" i="0" lang="id" sz="1200" u="none" cap="none" strike="noStrike">
                <a:solidFill>
                  <a:srgbClr val="000000"/>
                </a:solidFill>
                <a:latin typeface="Dosis"/>
                <a:ea typeface="Dosis"/>
                <a:cs typeface="Dosis"/>
                <a:sym typeface="Dosis"/>
              </a:rPr>
              <a:t>Andi Eka Nugraha</a:t>
            </a:r>
            <a:endParaRPr b="1" i="0" sz="1200" u="none" cap="none" strike="noStrike">
              <a:solidFill>
                <a:srgbClr val="000000"/>
              </a:solidFill>
              <a:latin typeface="Dosis"/>
              <a:ea typeface="Dosis"/>
              <a:cs typeface="Dosis"/>
              <a:sym typeface="Dosis"/>
            </a:endParaRPr>
          </a:p>
          <a:p>
            <a:pPr indent="0" lvl="0" marL="0" marR="0" rtl="0" algn="l">
              <a:lnSpc>
                <a:spcPct val="100000"/>
              </a:lnSpc>
              <a:spcBef>
                <a:spcPts val="0"/>
              </a:spcBef>
              <a:spcAft>
                <a:spcPts val="0"/>
              </a:spcAft>
              <a:buClr>
                <a:srgbClr val="000000"/>
              </a:buClr>
              <a:buSzPts val="1100"/>
              <a:buFont typeface="Arial"/>
              <a:buNone/>
            </a:pPr>
            <a:r>
              <a:rPr b="0" i="0" lang="id" sz="1200" u="none" cap="none" strike="noStrike">
                <a:solidFill>
                  <a:srgbClr val="000000"/>
                </a:solidFill>
                <a:latin typeface="Dosis"/>
                <a:ea typeface="Dosis"/>
                <a:cs typeface="Dosis"/>
                <a:sym typeface="Dosis"/>
              </a:rPr>
              <a:t>an.ekanugraha@gmail.com </a:t>
            </a:r>
            <a:endParaRPr b="0" i="0" sz="1200" u="none" cap="none" strike="noStrike">
              <a:solidFill>
                <a:srgbClr val="000000"/>
              </a:solidFill>
              <a:latin typeface="Dosis"/>
              <a:ea typeface="Dosis"/>
              <a:cs typeface="Dosis"/>
              <a:sym typeface="Dosis"/>
            </a:endParaRPr>
          </a:p>
          <a:p>
            <a:pPr indent="0" lvl="0" marL="0" marR="0" rtl="0" algn="l">
              <a:lnSpc>
                <a:spcPct val="100000"/>
              </a:lnSpc>
              <a:spcBef>
                <a:spcPts val="0"/>
              </a:spcBef>
              <a:spcAft>
                <a:spcPts val="0"/>
              </a:spcAft>
              <a:buClr>
                <a:srgbClr val="000000"/>
              </a:buClr>
              <a:buSzPts val="1100"/>
              <a:buFont typeface="Arial"/>
              <a:buNone/>
            </a:pPr>
            <a:r>
              <a:rPr b="0" i="0" lang="id" sz="1200" u="sng" cap="none" strike="noStrike">
                <a:solidFill>
                  <a:schemeClr val="hlink"/>
                </a:solidFill>
                <a:latin typeface="Dosis"/>
                <a:ea typeface="Dosis"/>
                <a:cs typeface="Dosis"/>
                <a:sym typeface="Dosis"/>
                <a:hlinkClick r:id="rId4"/>
              </a:rPr>
              <a:t>linkedin.com/in/andi-eka-nugraha</a:t>
            </a:r>
            <a:endParaRPr b="0" i="0" sz="1200" u="none" cap="none" strike="noStrike">
              <a:solidFill>
                <a:srgbClr val="000000"/>
              </a:solidFill>
              <a:latin typeface="Dosis"/>
              <a:ea typeface="Dosis"/>
              <a:cs typeface="Dosis"/>
              <a:sym typeface="Dosis"/>
            </a:endParaRPr>
          </a:p>
        </p:txBody>
      </p:sp>
      <p:pic>
        <p:nvPicPr>
          <p:cNvPr descr="C:\Users\goodb\OneDrive\Gambar\IMG20230421122621.jpgIMG20230421122621" id="191" name="Google Shape;191;p49"/>
          <p:cNvPicPr preferRelativeResize="0"/>
          <p:nvPr/>
        </p:nvPicPr>
        <p:blipFill rotWithShape="1">
          <a:blip r:embed="rId5">
            <a:alphaModFix/>
          </a:blip>
          <a:srcRect b="0" l="0" r="0" t="11985"/>
          <a:stretch/>
        </p:blipFill>
        <p:spPr>
          <a:xfrm>
            <a:off x="4787265" y="760095"/>
            <a:ext cx="974725" cy="1072515"/>
          </a:xfrm>
          <a:prstGeom prst="roundRect">
            <a:avLst>
              <a:gd fmla="val 15001" name="adj"/>
            </a:avLst>
          </a:prstGeom>
          <a:noFill/>
          <a:ln>
            <a:noFill/>
          </a:ln>
        </p:spPr>
      </p:pic>
      <p:sp>
        <p:nvSpPr>
          <p:cNvPr id="192" name="Google Shape;192;p49"/>
          <p:cNvSpPr txBox="1"/>
          <p:nvPr>
            <p:ph idx="1" type="subTitle"/>
          </p:nvPr>
        </p:nvSpPr>
        <p:spPr>
          <a:xfrm>
            <a:off x="4665150" y="2202425"/>
            <a:ext cx="4167000" cy="2298000"/>
          </a:xfrm>
          <a:prstGeom prst="rect">
            <a:avLst/>
          </a:prstGeom>
          <a:noFill/>
          <a:ln>
            <a:noFill/>
          </a:ln>
        </p:spPr>
        <p:txBody>
          <a:bodyPr anchorCtr="0" anchor="t" bIns="91425" lIns="91425" spcFirstLastPara="1" rIns="91425" wrap="square" tIns="91425">
            <a:noAutofit/>
          </a:bodyPr>
          <a:lstStyle/>
          <a:p>
            <a:pPr indent="0" lvl="0" marL="0" rtl="0" algn="just">
              <a:lnSpc>
                <a:spcPct val="95000"/>
              </a:lnSpc>
              <a:spcBef>
                <a:spcPts val="0"/>
              </a:spcBef>
              <a:spcAft>
                <a:spcPts val="1200"/>
              </a:spcAft>
              <a:buSzPts val="1018"/>
              <a:buNone/>
            </a:pPr>
            <a:r>
              <a:rPr lang="id" sz="1215">
                <a:solidFill>
                  <a:schemeClr val="dk1"/>
                </a:solidFill>
                <a:latin typeface="Nunito"/>
                <a:ea typeface="Nunito"/>
                <a:cs typeface="Nunito"/>
                <a:sym typeface="Nunito"/>
              </a:rPr>
              <a:t>Bachelor in Physics with major expertise in Instrumentation &amp; Robotics and has attended a Datascience bootcamp for 4 months. Experienced in programming microcontrollers and machine learning to process data or images, as well as creating robotic systems that can support human work. Able to understand business, especially for data analysis, studying statistics and machine learning, as well as the ability to create regression models, classification, and clustering. Skills in identifying and analyzing patterns in data and presenting analytical results well.</a:t>
            </a:r>
            <a:endParaRPr sz="1215">
              <a:solidFill>
                <a:schemeClr val="dk1"/>
              </a:solidFill>
              <a:latin typeface="Nunito"/>
              <a:ea typeface="Nunito"/>
              <a:cs typeface="Nunito"/>
              <a:sym typeface="Nuni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58"/>
          <p:cNvSpPr txBox="1"/>
          <p:nvPr>
            <p:ph type="title"/>
          </p:nvPr>
        </p:nvSpPr>
        <p:spPr>
          <a:xfrm>
            <a:off x="311700" y="-12175"/>
            <a:ext cx="8520600" cy="572700"/>
          </a:xfrm>
          <a:prstGeom prst="rect">
            <a:avLst/>
          </a:prstGeom>
          <a:noFill/>
          <a:ln>
            <a:noFill/>
          </a:ln>
        </p:spPr>
        <p:txBody>
          <a:bodyPr anchorCtr="0" anchor="t" bIns="91425" lIns="91425" spcFirstLastPara="1" rIns="91425" wrap="square" tIns="91425">
            <a:normAutofit/>
          </a:bodyPr>
          <a:lstStyle/>
          <a:p>
            <a:pPr indent="0" lvl="0" marL="0" rtl="0" algn="ctr">
              <a:lnSpc>
                <a:spcPct val="100000"/>
              </a:lnSpc>
              <a:spcBef>
                <a:spcPts val="0"/>
              </a:spcBef>
              <a:spcAft>
                <a:spcPts val="0"/>
              </a:spcAft>
              <a:buSzPts val="990"/>
              <a:buNone/>
            </a:pPr>
            <a:r>
              <a:rPr b="1" lang="id" sz="2220">
                <a:solidFill>
                  <a:schemeClr val="lt1"/>
                </a:solidFill>
              </a:rPr>
              <a:t>Annual Product Category Quality Analysis</a:t>
            </a:r>
            <a:endParaRPr b="1" sz="2220">
              <a:solidFill>
                <a:schemeClr val="lt1"/>
              </a:solidFill>
            </a:endParaRPr>
          </a:p>
        </p:txBody>
      </p:sp>
      <p:sp>
        <p:nvSpPr>
          <p:cNvPr id="262" name="Google Shape;262;p58"/>
          <p:cNvSpPr txBox="1"/>
          <p:nvPr/>
        </p:nvSpPr>
        <p:spPr>
          <a:xfrm>
            <a:off x="4656000" y="4620300"/>
            <a:ext cx="4488000" cy="523200"/>
          </a:xfrm>
          <a:prstGeom prst="rect">
            <a:avLst/>
          </a:prstGeom>
          <a:noFill/>
          <a:ln>
            <a:noFill/>
          </a:ln>
        </p:spPr>
        <p:txBody>
          <a:bodyPr anchorCtr="0" anchor="t" bIns="91425" lIns="91425" spcFirstLastPara="1" rIns="91425" wrap="square" tIns="91425">
            <a:spAutoFit/>
          </a:bodyPr>
          <a:lstStyle/>
          <a:p>
            <a:pPr indent="0" lvl="0" marL="0" marR="0" rtl="0" algn="r">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latin typeface="Arial"/>
              <a:ea typeface="Arial"/>
              <a:cs typeface="Arial"/>
              <a:sym typeface="Arial"/>
            </a:endParaRPr>
          </a:p>
          <a:p>
            <a:pPr indent="0" lvl="0" marL="0" marR="0" rtl="0" algn="r">
              <a:lnSpc>
                <a:spcPct val="100000"/>
              </a:lnSpc>
              <a:spcBef>
                <a:spcPts val="0"/>
              </a:spcBef>
              <a:spcAft>
                <a:spcPts val="0"/>
              </a:spcAft>
              <a:buClr>
                <a:srgbClr val="000000"/>
              </a:buClr>
              <a:buSzPts val="1100"/>
              <a:buFont typeface="Arial"/>
              <a:buNone/>
            </a:pPr>
            <a:r>
              <a:rPr b="0" i="0" lang="id" sz="1100" u="sng" cap="none" strike="noStrike">
                <a:solidFill>
                  <a:schemeClr val="hlink"/>
                </a:solidFill>
                <a:latin typeface="Arial"/>
                <a:ea typeface="Arial"/>
                <a:cs typeface="Arial"/>
                <a:sym typeface="Arial"/>
                <a:hlinkClick r:id="rId3"/>
              </a:rPr>
              <a:t>Query selengkapnya dapat dilihat disini</a:t>
            </a:r>
            <a:endParaRPr b="0" i="0" sz="1100" u="none" cap="none" strike="noStrike">
              <a:solidFill>
                <a:schemeClr val="dk1"/>
              </a:solidFill>
              <a:latin typeface="Arial"/>
              <a:ea typeface="Arial"/>
              <a:cs typeface="Arial"/>
              <a:sym typeface="Arial"/>
            </a:endParaRPr>
          </a:p>
        </p:txBody>
      </p:sp>
      <p:sp>
        <p:nvSpPr>
          <p:cNvPr id="263" name="Google Shape;263;p58"/>
          <p:cNvSpPr txBox="1"/>
          <p:nvPr>
            <p:ph idx="1" type="body"/>
          </p:nvPr>
        </p:nvSpPr>
        <p:spPr>
          <a:xfrm>
            <a:off x="311700" y="863950"/>
            <a:ext cx="8520600" cy="3705000"/>
          </a:xfrm>
          <a:prstGeom prst="rect">
            <a:avLst/>
          </a:prstGeom>
          <a:noFill/>
          <a:ln>
            <a:noFill/>
          </a:ln>
        </p:spPr>
        <p:txBody>
          <a:bodyPr anchorCtr="0" anchor="t" bIns="91425" lIns="91425" spcFirstLastPara="1" rIns="91425" wrap="square" tIns="91425">
            <a:normAutofit/>
          </a:bodyPr>
          <a:lstStyle/>
          <a:p>
            <a:pPr indent="-323850" lvl="0" marL="457200" rtl="0" algn="l">
              <a:lnSpc>
                <a:spcPct val="125000"/>
              </a:lnSpc>
              <a:spcBef>
                <a:spcPts val="0"/>
              </a:spcBef>
              <a:spcAft>
                <a:spcPts val="0"/>
              </a:spcAft>
              <a:buClr>
                <a:schemeClr val="dk1"/>
              </a:buClr>
              <a:buSzPts val="1500"/>
              <a:buChar char="●"/>
            </a:pPr>
            <a:r>
              <a:rPr b="1" lang="id" sz="1200">
                <a:solidFill>
                  <a:schemeClr val="dk1"/>
                </a:solidFill>
              </a:rPr>
              <a:t>Highest Product Category</a:t>
            </a:r>
            <a:r>
              <a:rPr lang="id" sz="1200">
                <a:solidFill>
                  <a:schemeClr val="dk1"/>
                </a:solidFill>
              </a:rPr>
              <a:t>: Pada tahun 2016, kategori tertinggi dalam pendapatan adalah "furniture_decor", sementara kategori yang paling sering dibatalkan adalah "toys". Pada tahun 2017, kategori tertinggi dalam pendapatan adalah "bed_bath_table", sedangkan kategori yang paling sering dibatalkan adalah "sports_leisure". Pada tahun 2018, kategori tertinggi dalam pendapatan dan kategori yang paling sering dibatalkan adalah "health_beauty". Informasi ini dapat membantu perusahaan untuk fokus pada kategori produk yang menghasilkan pendapatan tinggi, namun juga perlu memperhatikan kategori yang memiliki tingkat pembatalan yang tinggi.</a:t>
            </a:r>
            <a:endParaRPr sz="1200">
              <a:solidFill>
                <a:schemeClr val="dk1"/>
              </a:solidFill>
            </a:endParaRPr>
          </a:p>
          <a:p>
            <a:pPr indent="-228600" lvl="0" marL="457200" rtl="0" algn="l">
              <a:lnSpc>
                <a:spcPct val="125000"/>
              </a:lnSpc>
              <a:spcBef>
                <a:spcPts val="0"/>
              </a:spcBef>
              <a:spcAft>
                <a:spcPts val="0"/>
              </a:spcAft>
              <a:buClr>
                <a:schemeClr val="dk1"/>
              </a:buClr>
              <a:buSzPts val="1500"/>
              <a:buNone/>
            </a:pPr>
            <a:r>
              <a:t/>
            </a:r>
            <a:endParaRPr sz="1200">
              <a:solidFill>
                <a:schemeClr val="dk1"/>
              </a:solidFill>
            </a:endParaRPr>
          </a:p>
          <a:p>
            <a:pPr indent="0" lvl="0" marL="133350" rtl="0" algn="l">
              <a:lnSpc>
                <a:spcPct val="125000"/>
              </a:lnSpc>
              <a:spcBef>
                <a:spcPts val="0"/>
              </a:spcBef>
              <a:spcAft>
                <a:spcPts val="0"/>
              </a:spcAft>
              <a:buClr>
                <a:schemeClr val="dk1"/>
              </a:buClr>
              <a:buSzPts val="1500"/>
              <a:buNone/>
            </a:pPr>
            <a:r>
              <a:rPr lang="id" sz="1200">
                <a:solidFill>
                  <a:schemeClr val="dk1"/>
                </a:solidFill>
              </a:rPr>
              <a:t>analisis ini menunjukkan bahwa </a:t>
            </a:r>
            <a:r>
              <a:rPr b="1" lang="id" sz="1200">
                <a:solidFill>
                  <a:schemeClr val="dk1"/>
                </a:solidFill>
              </a:rPr>
              <a:t>perusahaan mengalami pertumbuhan pendapatan yang signifikan</a:t>
            </a:r>
            <a:r>
              <a:rPr lang="id" sz="1200">
                <a:solidFill>
                  <a:schemeClr val="dk1"/>
                </a:solidFill>
              </a:rPr>
              <a:t> dari tahun ke tahun, namun juga menghadapi </a:t>
            </a:r>
            <a:r>
              <a:rPr b="1" lang="id" sz="1200">
                <a:solidFill>
                  <a:schemeClr val="dk1"/>
                </a:solidFill>
              </a:rPr>
              <a:t>peningkatan jumlah pesanan yang dibatalkan</a:t>
            </a:r>
            <a:r>
              <a:rPr lang="id" sz="1200">
                <a:solidFill>
                  <a:schemeClr val="dk1"/>
                </a:solidFill>
              </a:rPr>
              <a:t>. Perusahaan perlu melakukan evaluasi lebih lanjut untuk memahami penyebab di balik pembatalan pesanan dan mengambil tindakan yang tepat untuk mengurangi jumlahnya. Selain itu, fokus pada kategori produk yang menghasilkan pendapatan tinggi dapat membantu perusahaan dalam strategi pemasaran dan pengembangan produk di masa mendatang.</a:t>
            </a:r>
            <a:endParaRPr sz="1200">
              <a:solidFill>
                <a:schemeClr val="dk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59"/>
          <p:cNvSpPr txBox="1"/>
          <p:nvPr>
            <p:ph type="title"/>
          </p:nvPr>
        </p:nvSpPr>
        <p:spPr>
          <a:xfrm>
            <a:off x="311700" y="-1217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Clr>
                <a:schemeClr val="dk1"/>
              </a:buClr>
              <a:buSzPct val="45000"/>
              <a:buFont typeface="Arial"/>
              <a:buNone/>
            </a:pPr>
            <a:r>
              <a:rPr b="1" lang="id" sz="2220">
                <a:solidFill>
                  <a:schemeClr val="lt1"/>
                </a:solidFill>
              </a:rPr>
              <a:t>Analysis of Annual Payment Type Usage</a:t>
            </a:r>
            <a:endParaRPr b="1" sz="2220">
              <a:solidFill>
                <a:schemeClr val="lt1"/>
              </a:solidFill>
            </a:endParaRPr>
          </a:p>
          <a:p>
            <a:pPr indent="0" lvl="0" marL="0" rtl="0" algn="ctr">
              <a:lnSpc>
                <a:spcPct val="100000"/>
              </a:lnSpc>
              <a:spcBef>
                <a:spcPts val="0"/>
              </a:spcBef>
              <a:spcAft>
                <a:spcPts val="0"/>
              </a:spcAft>
              <a:buSzPct val="45000"/>
              <a:buNone/>
            </a:pPr>
            <a:r>
              <a:t/>
            </a:r>
            <a:endParaRPr b="1" sz="2220">
              <a:solidFill>
                <a:schemeClr val="lt1"/>
              </a:solidFill>
            </a:endParaRPr>
          </a:p>
        </p:txBody>
      </p:sp>
      <p:sp>
        <p:nvSpPr>
          <p:cNvPr id="269" name="Google Shape;269;p59"/>
          <p:cNvSpPr txBox="1"/>
          <p:nvPr/>
        </p:nvSpPr>
        <p:spPr>
          <a:xfrm>
            <a:off x="4656000" y="4620300"/>
            <a:ext cx="4488000" cy="523200"/>
          </a:xfrm>
          <a:prstGeom prst="rect">
            <a:avLst/>
          </a:prstGeom>
          <a:noFill/>
          <a:ln>
            <a:noFill/>
          </a:ln>
        </p:spPr>
        <p:txBody>
          <a:bodyPr anchorCtr="0" anchor="t" bIns="91425" lIns="91425" spcFirstLastPara="1" rIns="91425" wrap="square" tIns="91425">
            <a:spAutoFit/>
          </a:bodyPr>
          <a:lstStyle/>
          <a:p>
            <a:pPr indent="0" lvl="0" marL="0" marR="0" rtl="0" algn="r">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latin typeface="Arial"/>
              <a:ea typeface="Arial"/>
              <a:cs typeface="Arial"/>
              <a:sym typeface="Arial"/>
            </a:endParaRPr>
          </a:p>
          <a:p>
            <a:pPr indent="0" lvl="0" marL="0" marR="0" rtl="0" algn="r">
              <a:lnSpc>
                <a:spcPct val="100000"/>
              </a:lnSpc>
              <a:spcBef>
                <a:spcPts val="0"/>
              </a:spcBef>
              <a:spcAft>
                <a:spcPts val="0"/>
              </a:spcAft>
              <a:buClr>
                <a:srgbClr val="000000"/>
              </a:buClr>
              <a:buSzPts val="1100"/>
              <a:buFont typeface="Arial"/>
              <a:buNone/>
            </a:pPr>
            <a:r>
              <a:rPr b="0" i="0" lang="id" sz="1100" u="sng" cap="none" strike="noStrike">
                <a:solidFill>
                  <a:schemeClr val="hlink"/>
                </a:solidFill>
                <a:latin typeface="Arial"/>
                <a:ea typeface="Arial"/>
                <a:cs typeface="Arial"/>
                <a:sym typeface="Arial"/>
                <a:hlinkClick r:id="rId3"/>
              </a:rPr>
              <a:t>Query selengkapnya dapat dilihat disini</a:t>
            </a:r>
            <a:endParaRPr b="0" i="0" sz="1100" u="none" cap="none" strike="noStrike">
              <a:solidFill>
                <a:schemeClr val="dk1"/>
              </a:solidFill>
              <a:latin typeface="Arial"/>
              <a:ea typeface="Arial"/>
              <a:cs typeface="Arial"/>
              <a:sym typeface="Arial"/>
            </a:endParaRPr>
          </a:p>
        </p:txBody>
      </p:sp>
      <p:graphicFrame>
        <p:nvGraphicFramePr>
          <p:cNvPr id="270" name="Google Shape;270;p59"/>
          <p:cNvGraphicFramePr/>
          <p:nvPr/>
        </p:nvGraphicFramePr>
        <p:xfrm>
          <a:off x="1294130" y="885825"/>
          <a:ext cx="3000000" cy="3000000"/>
        </p:xfrm>
        <a:graphic>
          <a:graphicData uri="http://schemas.openxmlformats.org/drawingml/2006/table">
            <a:tbl>
              <a:tblPr firstCol="1" firstRow="1">
                <a:noFill/>
                <a:tableStyleId>{5C4A9149-EDE7-463A-8F93-58D27936B47E}</a:tableStyleId>
              </a:tblPr>
              <a:tblGrid>
                <a:gridCol w="783600"/>
                <a:gridCol w="1183650"/>
                <a:gridCol w="817250"/>
                <a:gridCol w="978525"/>
                <a:gridCol w="1247150"/>
                <a:gridCol w="1419225"/>
              </a:tblGrid>
              <a:tr h="376550">
                <a:tc>
                  <a:txBody>
                    <a:bodyPr/>
                    <a:lstStyle/>
                    <a:p>
                      <a:pPr indent="0" lvl="0" marL="0" marR="0" rtl="0" algn="ctr">
                        <a:lnSpc>
                          <a:spcPct val="100000"/>
                        </a:lnSpc>
                        <a:spcBef>
                          <a:spcPts val="0"/>
                        </a:spcBef>
                        <a:spcAft>
                          <a:spcPts val="0"/>
                        </a:spcAft>
                        <a:buClr>
                          <a:srgbClr val="000000"/>
                        </a:buClr>
                        <a:buSzPts val="1400"/>
                        <a:buFont typeface="Arial"/>
                        <a:buNone/>
                      </a:pPr>
                      <a:r>
                        <a:rPr lang="id" sz="1400" u="none" cap="none" strike="noStrike"/>
                        <a:t>Year</a:t>
                      </a:r>
                      <a:endParaRPr sz="1400" u="none" cap="none" strike="noStrike"/>
                    </a:p>
                  </a:txBody>
                  <a:tcPr marT="12700" marB="45725" marR="12700" marL="12700" anchor="ctr"/>
                </a:tc>
                <a:tc>
                  <a:txBody>
                    <a:bodyPr/>
                    <a:lstStyle/>
                    <a:p>
                      <a:pPr indent="0" lvl="0" marL="0" marR="0" rtl="0" algn="ctr">
                        <a:lnSpc>
                          <a:spcPct val="100000"/>
                        </a:lnSpc>
                        <a:spcBef>
                          <a:spcPts val="0"/>
                        </a:spcBef>
                        <a:spcAft>
                          <a:spcPts val="0"/>
                        </a:spcAft>
                        <a:buClr>
                          <a:srgbClr val="000000"/>
                        </a:buClr>
                        <a:buSzPts val="1400"/>
                        <a:buFont typeface="Arial"/>
                        <a:buNone/>
                      </a:pPr>
                      <a:r>
                        <a:rPr lang="id" sz="1400" u="none" cap="none" strike="noStrike"/>
                        <a:t>Credit Card</a:t>
                      </a:r>
                      <a:endParaRPr sz="1400" u="none" cap="none" strike="noStrike"/>
                    </a:p>
                  </a:txBody>
                  <a:tcPr marT="12700" marB="45725" marR="12700" marL="12700" anchor="ctr"/>
                </a:tc>
                <a:tc>
                  <a:txBody>
                    <a:bodyPr/>
                    <a:lstStyle/>
                    <a:p>
                      <a:pPr indent="0" lvl="0" marL="0" marR="0" rtl="0" algn="ctr">
                        <a:lnSpc>
                          <a:spcPct val="100000"/>
                        </a:lnSpc>
                        <a:spcBef>
                          <a:spcPts val="0"/>
                        </a:spcBef>
                        <a:spcAft>
                          <a:spcPts val="0"/>
                        </a:spcAft>
                        <a:buClr>
                          <a:srgbClr val="000000"/>
                        </a:buClr>
                        <a:buSzPts val="1400"/>
                        <a:buFont typeface="Arial"/>
                        <a:buNone/>
                      </a:pPr>
                      <a:r>
                        <a:rPr lang="id" sz="1400" u="none" cap="none" strike="noStrike"/>
                        <a:t>Boleto</a:t>
                      </a:r>
                      <a:endParaRPr sz="1400" u="none" cap="none" strike="noStrike"/>
                    </a:p>
                  </a:txBody>
                  <a:tcPr marT="12700" marB="45725" marR="12700" marL="12700" anchor="ctr"/>
                </a:tc>
                <a:tc>
                  <a:txBody>
                    <a:bodyPr/>
                    <a:lstStyle/>
                    <a:p>
                      <a:pPr indent="0" lvl="0" marL="0" marR="0" rtl="0" algn="ctr">
                        <a:lnSpc>
                          <a:spcPct val="100000"/>
                        </a:lnSpc>
                        <a:spcBef>
                          <a:spcPts val="0"/>
                        </a:spcBef>
                        <a:spcAft>
                          <a:spcPts val="0"/>
                        </a:spcAft>
                        <a:buClr>
                          <a:srgbClr val="000000"/>
                        </a:buClr>
                        <a:buSzPts val="1400"/>
                        <a:buFont typeface="Arial"/>
                        <a:buNone/>
                      </a:pPr>
                      <a:r>
                        <a:rPr lang="id" sz="1400" u="none" cap="none" strike="noStrike"/>
                        <a:t>Voucher</a:t>
                      </a:r>
                      <a:endParaRPr sz="1400" u="none" cap="none" strike="noStrike"/>
                    </a:p>
                  </a:txBody>
                  <a:tcPr marT="12700" marB="45725" marR="12700" marL="12700" anchor="ctr"/>
                </a:tc>
                <a:tc>
                  <a:txBody>
                    <a:bodyPr/>
                    <a:lstStyle/>
                    <a:p>
                      <a:pPr indent="0" lvl="0" marL="0" marR="0" rtl="0" algn="ctr">
                        <a:lnSpc>
                          <a:spcPct val="100000"/>
                        </a:lnSpc>
                        <a:spcBef>
                          <a:spcPts val="0"/>
                        </a:spcBef>
                        <a:spcAft>
                          <a:spcPts val="0"/>
                        </a:spcAft>
                        <a:buClr>
                          <a:srgbClr val="000000"/>
                        </a:buClr>
                        <a:buSzPts val="1400"/>
                        <a:buFont typeface="Arial"/>
                        <a:buNone/>
                      </a:pPr>
                      <a:r>
                        <a:rPr lang="id" sz="1400" u="none" cap="none" strike="noStrike"/>
                        <a:t>Debit Card</a:t>
                      </a:r>
                      <a:endParaRPr sz="1400" u="none" cap="none" strike="noStrike"/>
                    </a:p>
                  </a:txBody>
                  <a:tcPr marT="12700" marB="45725" marR="12700" marL="12700" anchor="ctr"/>
                </a:tc>
                <a:tc>
                  <a:txBody>
                    <a:bodyPr/>
                    <a:lstStyle/>
                    <a:p>
                      <a:pPr indent="0" lvl="0" marL="0" marR="0" rtl="0" algn="ctr">
                        <a:lnSpc>
                          <a:spcPct val="100000"/>
                        </a:lnSpc>
                        <a:spcBef>
                          <a:spcPts val="0"/>
                        </a:spcBef>
                        <a:spcAft>
                          <a:spcPts val="0"/>
                        </a:spcAft>
                        <a:buClr>
                          <a:srgbClr val="000000"/>
                        </a:buClr>
                        <a:buSzPts val="1400"/>
                        <a:buFont typeface="Arial"/>
                        <a:buNone/>
                      </a:pPr>
                      <a:r>
                        <a:rPr lang="id" sz="1400" u="none" cap="none" strike="noStrike"/>
                        <a:t>Not Defined</a:t>
                      </a:r>
                      <a:endParaRPr sz="1400" u="none" cap="none" strike="noStrike"/>
                    </a:p>
                  </a:txBody>
                  <a:tcPr marT="12700" marB="45725" marR="12700" marL="12700" anchor="ctr"/>
                </a:tc>
              </a:tr>
              <a:tr h="376550">
                <a:tc>
                  <a:txBody>
                    <a:bodyPr/>
                    <a:lstStyle/>
                    <a:p>
                      <a:pPr indent="0" lvl="0" marL="0" marR="0" rtl="0" algn="ctr">
                        <a:lnSpc>
                          <a:spcPct val="100000"/>
                        </a:lnSpc>
                        <a:spcBef>
                          <a:spcPts val="0"/>
                        </a:spcBef>
                        <a:spcAft>
                          <a:spcPts val="0"/>
                        </a:spcAft>
                        <a:buClr>
                          <a:srgbClr val="000000"/>
                        </a:buClr>
                        <a:buSzPts val="1400"/>
                        <a:buFont typeface="Arial"/>
                        <a:buNone/>
                      </a:pPr>
                      <a:r>
                        <a:rPr lang="id" sz="1400" u="none" cap="none" strike="noStrike"/>
                        <a:t>2016</a:t>
                      </a:r>
                      <a:endParaRPr sz="1400" u="none" cap="none" strike="noStrike"/>
                    </a:p>
                  </a:txBody>
                  <a:tcPr marT="12700" marB="45725" marR="12700" marL="12700" anchor="ctr"/>
                </a:tc>
                <a:tc>
                  <a:txBody>
                    <a:bodyPr/>
                    <a:lstStyle/>
                    <a:p>
                      <a:pPr indent="0" lvl="0" marL="0" marR="0" rtl="0" algn="ctr">
                        <a:lnSpc>
                          <a:spcPct val="100000"/>
                        </a:lnSpc>
                        <a:spcBef>
                          <a:spcPts val="0"/>
                        </a:spcBef>
                        <a:spcAft>
                          <a:spcPts val="0"/>
                        </a:spcAft>
                        <a:buClr>
                          <a:srgbClr val="000000"/>
                        </a:buClr>
                        <a:buSzPts val="1400"/>
                        <a:buFont typeface="Arial"/>
                        <a:buNone/>
                      </a:pPr>
                      <a:r>
                        <a:rPr lang="id" sz="1400" u="none" cap="none" strike="noStrike"/>
                        <a:t>259</a:t>
                      </a:r>
                      <a:endParaRPr sz="1400" u="none" cap="none" strike="noStrike"/>
                    </a:p>
                  </a:txBody>
                  <a:tcPr marT="12700" marB="45725" marR="12700" marL="12700" anchor="ctr"/>
                </a:tc>
                <a:tc>
                  <a:txBody>
                    <a:bodyPr/>
                    <a:lstStyle/>
                    <a:p>
                      <a:pPr indent="0" lvl="0" marL="0" marR="0" rtl="0" algn="ctr">
                        <a:lnSpc>
                          <a:spcPct val="100000"/>
                        </a:lnSpc>
                        <a:spcBef>
                          <a:spcPts val="0"/>
                        </a:spcBef>
                        <a:spcAft>
                          <a:spcPts val="0"/>
                        </a:spcAft>
                        <a:buClr>
                          <a:srgbClr val="000000"/>
                        </a:buClr>
                        <a:buSzPts val="1400"/>
                        <a:buFont typeface="Arial"/>
                        <a:buNone/>
                      </a:pPr>
                      <a:r>
                        <a:rPr lang="id" sz="1400" u="none" cap="none" strike="noStrike"/>
                        <a:t>63</a:t>
                      </a:r>
                      <a:endParaRPr sz="1400" u="none" cap="none" strike="noStrike"/>
                    </a:p>
                  </a:txBody>
                  <a:tcPr marT="12700" marB="45725" marR="12700" marL="12700" anchor="ctr"/>
                </a:tc>
                <a:tc>
                  <a:txBody>
                    <a:bodyPr/>
                    <a:lstStyle/>
                    <a:p>
                      <a:pPr indent="0" lvl="0" marL="0" marR="0" rtl="0" algn="ctr">
                        <a:lnSpc>
                          <a:spcPct val="100000"/>
                        </a:lnSpc>
                        <a:spcBef>
                          <a:spcPts val="0"/>
                        </a:spcBef>
                        <a:spcAft>
                          <a:spcPts val="0"/>
                        </a:spcAft>
                        <a:buClr>
                          <a:srgbClr val="000000"/>
                        </a:buClr>
                        <a:buSzPts val="1400"/>
                        <a:buFont typeface="Arial"/>
                        <a:buNone/>
                      </a:pPr>
                      <a:r>
                        <a:rPr lang="id" sz="1400" u="none" cap="none" strike="noStrike"/>
                        <a:t>57</a:t>
                      </a:r>
                      <a:endParaRPr sz="1400" u="none" cap="none" strike="noStrike"/>
                    </a:p>
                  </a:txBody>
                  <a:tcPr marT="12700" marB="45725" marR="12700" marL="12700" anchor="ctr"/>
                </a:tc>
                <a:tc>
                  <a:txBody>
                    <a:bodyPr/>
                    <a:lstStyle/>
                    <a:p>
                      <a:pPr indent="0" lvl="0" marL="0" marR="0" rtl="0" algn="ctr">
                        <a:lnSpc>
                          <a:spcPct val="100000"/>
                        </a:lnSpc>
                        <a:spcBef>
                          <a:spcPts val="0"/>
                        </a:spcBef>
                        <a:spcAft>
                          <a:spcPts val="0"/>
                        </a:spcAft>
                        <a:buClr>
                          <a:srgbClr val="000000"/>
                        </a:buClr>
                        <a:buSzPts val="1400"/>
                        <a:buFont typeface="Arial"/>
                        <a:buNone/>
                      </a:pPr>
                      <a:r>
                        <a:rPr lang="id" sz="1400" u="none" cap="none" strike="noStrike"/>
                        <a:t>2</a:t>
                      </a:r>
                      <a:endParaRPr sz="1400" u="none" cap="none" strike="noStrike"/>
                    </a:p>
                  </a:txBody>
                  <a:tcPr marT="12700" marB="45725" marR="12700" marL="12700" anchor="ctr"/>
                </a:tc>
                <a:tc>
                  <a:txBody>
                    <a:bodyPr/>
                    <a:lstStyle/>
                    <a:p>
                      <a:pPr indent="0" lvl="0" marL="0" marR="0" rtl="0" algn="ctr">
                        <a:lnSpc>
                          <a:spcPct val="100000"/>
                        </a:lnSpc>
                        <a:spcBef>
                          <a:spcPts val="0"/>
                        </a:spcBef>
                        <a:spcAft>
                          <a:spcPts val="0"/>
                        </a:spcAft>
                        <a:buClr>
                          <a:srgbClr val="000000"/>
                        </a:buClr>
                        <a:buSzPts val="1400"/>
                        <a:buFont typeface="Arial"/>
                        <a:buNone/>
                      </a:pPr>
                      <a:r>
                        <a:rPr lang="id" sz="1400" u="none" cap="none" strike="noStrike"/>
                        <a:t>0</a:t>
                      </a:r>
                      <a:endParaRPr sz="1400" u="none" cap="none" strike="noStrike"/>
                    </a:p>
                  </a:txBody>
                  <a:tcPr marT="12700" marB="45725" marR="12700" marL="12700" anchor="ctr"/>
                </a:tc>
              </a:tr>
              <a:tr h="376550">
                <a:tc>
                  <a:txBody>
                    <a:bodyPr/>
                    <a:lstStyle/>
                    <a:p>
                      <a:pPr indent="0" lvl="0" marL="0" marR="0" rtl="0" algn="ctr">
                        <a:lnSpc>
                          <a:spcPct val="100000"/>
                        </a:lnSpc>
                        <a:spcBef>
                          <a:spcPts val="0"/>
                        </a:spcBef>
                        <a:spcAft>
                          <a:spcPts val="0"/>
                        </a:spcAft>
                        <a:buClr>
                          <a:srgbClr val="000000"/>
                        </a:buClr>
                        <a:buSzPts val="1400"/>
                        <a:buFont typeface="Arial"/>
                        <a:buNone/>
                      </a:pPr>
                      <a:r>
                        <a:rPr lang="id" sz="1400" u="none" cap="none" strike="noStrike"/>
                        <a:t>2017</a:t>
                      </a:r>
                      <a:endParaRPr sz="1400" u="none" cap="none" strike="noStrike"/>
                    </a:p>
                  </a:txBody>
                  <a:tcPr marT="12700" marB="45725" marR="12700" marL="12700" anchor="ctr"/>
                </a:tc>
                <a:tc>
                  <a:txBody>
                    <a:bodyPr/>
                    <a:lstStyle/>
                    <a:p>
                      <a:pPr indent="0" lvl="0" marL="0" marR="0" rtl="0" algn="ctr">
                        <a:lnSpc>
                          <a:spcPct val="100000"/>
                        </a:lnSpc>
                        <a:spcBef>
                          <a:spcPts val="0"/>
                        </a:spcBef>
                        <a:spcAft>
                          <a:spcPts val="0"/>
                        </a:spcAft>
                        <a:buClr>
                          <a:srgbClr val="000000"/>
                        </a:buClr>
                        <a:buSzPts val="1400"/>
                        <a:buFont typeface="Arial"/>
                        <a:buNone/>
                      </a:pPr>
                      <a:r>
                        <a:rPr lang="id" sz="1400" u="none" cap="none" strike="noStrike"/>
                        <a:t>34726</a:t>
                      </a:r>
                      <a:endParaRPr sz="1400" u="none" cap="none" strike="noStrike"/>
                    </a:p>
                  </a:txBody>
                  <a:tcPr marT="12700" marB="45725" marR="12700" marL="12700" anchor="ctr"/>
                </a:tc>
                <a:tc>
                  <a:txBody>
                    <a:bodyPr/>
                    <a:lstStyle/>
                    <a:p>
                      <a:pPr indent="0" lvl="0" marL="0" marR="0" rtl="0" algn="ctr">
                        <a:lnSpc>
                          <a:spcPct val="100000"/>
                        </a:lnSpc>
                        <a:spcBef>
                          <a:spcPts val="0"/>
                        </a:spcBef>
                        <a:spcAft>
                          <a:spcPts val="0"/>
                        </a:spcAft>
                        <a:buClr>
                          <a:srgbClr val="000000"/>
                        </a:buClr>
                        <a:buSzPts val="1400"/>
                        <a:buFont typeface="Arial"/>
                        <a:buNone/>
                      </a:pPr>
                      <a:r>
                        <a:rPr lang="id" sz="1400" u="none" cap="none" strike="noStrike"/>
                        <a:t>9509</a:t>
                      </a:r>
                      <a:endParaRPr sz="1400" u="none" cap="none" strike="noStrike"/>
                    </a:p>
                  </a:txBody>
                  <a:tcPr marT="12700" marB="45725" marR="12700" marL="12700" anchor="ctr"/>
                </a:tc>
                <a:tc>
                  <a:txBody>
                    <a:bodyPr/>
                    <a:lstStyle/>
                    <a:p>
                      <a:pPr indent="0" lvl="0" marL="0" marR="0" rtl="0" algn="ctr">
                        <a:lnSpc>
                          <a:spcPct val="100000"/>
                        </a:lnSpc>
                        <a:spcBef>
                          <a:spcPts val="0"/>
                        </a:spcBef>
                        <a:spcAft>
                          <a:spcPts val="0"/>
                        </a:spcAft>
                        <a:buClr>
                          <a:srgbClr val="000000"/>
                        </a:buClr>
                        <a:buSzPts val="1400"/>
                        <a:buFont typeface="Arial"/>
                        <a:buNone/>
                      </a:pPr>
                      <a:r>
                        <a:rPr lang="id" sz="1400" u="none" cap="none" strike="noStrike"/>
                        <a:t>8946</a:t>
                      </a:r>
                      <a:endParaRPr sz="1400" u="none" cap="none" strike="noStrike"/>
                    </a:p>
                  </a:txBody>
                  <a:tcPr marT="12700" marB="45725" marR="12700" marL="12700" anchor="ctr"/>
                </a:tc>
                <a:tc>
                  <a:txBody>
                    <a:bodyPr/>
                    <a:lstStyle/>
                    <a:p>
                      <a:pPr indent="0" lvl="0" marL="0" marR="0" rtl="0" algn="ctr">
                        <a:lnSpc>
                          <a:spcPct val="100000"/>
                        </a:lnSpc>
                        <a:spcBef>
                          <a:spcPts val="0"/>
                        </a:spcBef>
                        <a:spcAft>
                          <a:spcPts val="0"/>
                        </a:spcAft>
                        <a:buClr>
                          <a:srgbClr val="000000"/>
                        </a:buClr>
                        <a:buSzPts val="1400"/>
                        <a:buFont typeface="Arial"/>
                        <a:buNone/>
                      </a:pPr>
                      <a:r>
                        <a:rPr lang="id" sz="1400" u="none" cap="none" strike="noStrike"/>
                        <a:t>422</a:t>
                      </a:r>
                      <a:endParaRPr sz="1400" u="none" cap="none" strike="noStrike"/>
                    </a:p>
                  </a:txBody>
                  <a:tcPr marT="12700" marB="45725" marR="12700" marL="12700" anchor="ctr"/>
                </a:tc>
                <a:tc>
                  <a:txBody>
                    <a:bodyPr/>
                    <a:lstStyle/>
                    <a:p>
                      <a:pPr indent="0" lvl="0" marL="0" marR="0" rtl="0" algn="ctr">
                        <a:lnSpc>
                          <a:spcPct val="100000"/>
                        </a:lnSpc>
                        <a:spcBef>
                          <a:spcPts val="0"/>
                        </a:spcBef>
                        <a:spcAft>
                          <a:spcPts val="0"/>
                        </a:spcAft>
                        <a:buClr>
                          <a:srgbClr val="000000"/>
                        </a:buClr>
                        <a:buSzPts val="1400"/>
                        <a:buFont typeface="Arial"/>
                        <a:buNone/>
                      </a:pPr>
                      <a:r>
                        <a:rPr lang="id" sz="1400" u="none" cap="none" strike="noStrike"/>
                        <a:t>0</a:t>
                      </a:r>
                      <a:endParaRPr sz="1400" u="none" cap="none" strike="noStrike"/>
                    </a:p>
                  </a:txBody>
                  <a:tcPr marT="12700" marB="45725" marR="12700" marL="12700" anchor="ctr"/>
                </a:tc>
              </a:tr>
              <a:tr h="376550">
                <a:tc>
                  <a:txBody>
                    <a:bodyPr/>
                    <a:lstStyle/>
                    <a:p>
                      <a:pPr indent="0" lvl="0" marL="0" marR="0" rtl="0" algn="ctr">
                        <a:lnSpc>
                          <a:spcPct val="100000"/>
                        </a:lnSpc>
                        <a:spcBef>
                          <a:spcPts val="0"/>
                        </a:spcBef>
                        <a:spcAft>
                          <a:spcPts val="0"/>
                        </a:spcAft>
                        <a:buClr>
                          <a:srgbClr val="000000"/>
                        </a:buClr>
                        <a:buSzPts val="1400"/>
                        <a:buFont typeface="Arial"/>
                        <a:buNone/>
                      </a:pPr>
                      <a:r>
                        <a:rPr lang="id" sz="1400" u="none" cap="none" strike="noStrike"/>
                        <a:t>2018</a:t>
                      </a:r>
                      <a:endParaRPr sz="1400" u="none" cap="none" strike="noStrike"/>
                    </a:p>
                  </a:txBody>
                  <a:tcPr marT="12700" marB="45725" marR="12700" marL="12700" anchor="ctr"/>
                </a:tc>
                <a:tc>
                  <a:txBody>
                    <a:bodyPr/>
                    <a:lstStyle/>
                    <a:p>
                      <a:pPr indent="0" lvl="0" marL="0" marR="0" rtl="0" algn="ctr">
                        <a:lnSpc>
                          <a:spcPct val="100000"/>
                        </a:lnSpc>
                        <a:spcBef>
                          <a:spcPts val="0"/>
                        </a:spcBef>
                        <a:spcAft>
                          <a:spcPts val="0"/>
                        </a:spcAft>
                        <a:buClr>
                          <a:srgbClr val="000000"/>
                        </a:buClr>
                        <a:buSzPts val="1400"/>
                        <a:buFont typeface="Arial"/>
                        <a:buNone/>
                      </a:pPr>
                      <a:r>
                        <a:rPr lang="id" sz="1400" u="none" cap="none" strike="noStrike"/>
                        <a:t>42130</a:t>
                      </a:r>
                      <a:endParaRPr sz="1400" u="none" cap="none" strike="noStrike"/>
                    </a:p>
                  </a:txBody>
                  <a:tcPr marT="12700" marB="45725" marR="12700" marL="12700" anchor="ctr"/>
                </a:tc>
                <a:tc>
                  <a:txBody>
                    <a:bodyPr/>
                    <a:lstStyle/>
                    <a:p>
                      <a:pPr indent="0" lvl="0" marL="0" marR="0" rtl="0" algn="ctr">
                        <a:lnSpc>
                          <a:spcPct val="100000"/>
                        </a:lnSpc>
                        <a:spcBef>
                          <a:spcPts val="0"/>
                        </a:spcBef>
                        <a:spcAft>
                          <a:spcPts val="0"/>
                        </a:spcAft>
                        <a:buClr>
                          <a:srgbClr val="000000"/>
                        </a:buClr>
                        <a:buSzPts val="1400"/>
                        <a:buFont typeface="Arial"/>
                        <a:buNone/>
                      </a:pPr>
                      <a:r>
                        <a:rPr lang="id" sz="1400" u="none" cap="none" strike="noStrike"/>
                        <a:t>10213</a:t>
                      </a:r>
                      <a:endParaRPr sz="1400" u="none" cap="none" strike="noStrike"/>
                    </a:p>
                  </a:txBody>
                  <a:tcPr marT="12700" marB="45725" marR="12700" marL="12700" anchor="ctr"/>
                </a:tc>
                <a:tc>
                  <a:txBody>
                    <a:bodyPr/>
                    <a:lstStyle/>
                    <a:p>
                      <a:pPr indent="0" lvl="0" marL="0" marR="0" rtl="0" algn="ctr">
                        <a:lnSpc>
                          <a:spcPct val="100000"/>
                        </a:lnSpc>
                        <a:spcBef>
                          <a:spcPts val="0"/>
                        </a:spcBef>
                        <a:spcAft>
                          <a:spcPts val="0"/>
                        </a:spcAft>
                        <a:buClr>
                          <a:srgbClr val="000000"/>
                        </a:buClr>
                        <a:buSzPts val="1400"/>
                        <a:buFont typeface="Arial"/>
                        <a:buNone/>
                      </a:pPr>
                      <a:r>
                        <a:rPr lang="id" sz="1400" u="none" cap="none" strike="noStrike"/>
                        <a:t>6026</a:t>
                      </a:r>
                      <a:endParaRPr sz="1400" u="none" cap="none" strike="noStrike"/>
                    </a:p>
                  </a:txBody>
                  <a:tcPr marT="12700" marB="45725" marR="12700" marL="12700" anchor="ctr"/>
                </a:tc>
                <a:tc>
                  <a:txBody>
                    <a:bodyPr/>
                    <a:lstStyle/>
                    <a:p>
                      <a:pPr indent="0" lvl="0" marL="0" marR="0" rtl="0" algn="ctr">
                        <a:lnSpc>
                          <a:spcPct val="100000"/>
                        </a:lnSpc>
                        <a:spcBef>
                          <a:spcPts val="0"/>
                        </a:spcBef>
                        <a:spcAft>
                          <a:spcPts val="0"/>
                        </a:spcAft>
                        <a:buClr>
                          <a:srgbClr val="000000"/>
                        </a:buClr>
                        <a:buSzPts val="1400"/>
                        <a:buFont typeface="Arial"/>
                        <a:buNone/>
                      </a:pPr>
                      <a:r>
                        <a:rPr lang="id" sz="1400" u="none" cap="none" strike="noStrike"/>
                        <a:t>1158</a:t>
                      </a:r>
                      <a:endParaRPr sz="1400" u="none" cap="none" strike="noStrike"/>
                    </a:p>
                  </a:txBody>
                  <a:tcPr marT="12700" marB="45725" marR="12700" marL="12700" anchor="ctr"/>
                </a:tc>
                <a:tc>
                  <a:txBody>
                    <a:bodyPr/>
                    <a:lstStyle/>
                    <a:p>
                      <a:pPr indent="0" lvl="0" marL="0" marR="0" rtl="0" algn="ctr">
                        <a:lnSpc>
                          <a:spcPct val="100000"/>
                        </a:lnSpc>
                        <a:spcBef>
                          <a:spcPts val="0"/>
                        </a:spcBef>
                        <a:spcAft>
                          <a:spcPts val="0"/>
                        </a:spcAft>
                        <a:buClr>
                          <a:srgbClr val="000000"/>
                        </a:buClr>
                        <a:buSzPts val="1400"/>
                        <a:buFont typeface="Arial"/>
                        <a:buNone/>
                      </a:pPr>
                      <a:r>
                        <a:rPr lang="id" sz="1400" u="none" cap="none" strike="noStrike"/>
                        <a:t>3</a:t>
                      </a:r>
                      <a:endParaRPr sz="1400" u="none" cap="none" strike="noStrike"/>
                    </a:p>
                  </a:txBody>
                  <a:tcPr marT="12700" marB="45725" marR="12700" marL="12700" anchor="ctr"/>
                </a:tc>
              </a:tr>
            </a:tbl>
          </a:graphicData>
        </a:graphic>
      </p:graphicFrame>
      <p:sp>
        <p:nvSpPr>
          <p:cNvPr id="271" name="Google Shape;271;p59"/>
          <p:cNvSpPr txBox="1"/>
          <p:nvPr/>
        </p:nvSpPr>
        <p:spPr>
          <a:xfrm>
            <a:off x="534035" y="2673350"/>
            <a:ext cx="8146415" cy="1861185"/>
          </a:xfrm>
          <a:prstGeom prst="rect">
            <a:avLst/>
          </a:prstGeom>
          <a:noFill/>
          <a:ln>
            <a:noFill/>
          </a:ln>
        </p:spPr>
        <p:txBody>
          <a:bodyPr anchorCtr="0" anchor="t" bIns="45700" lIns="91425" spcFirstLastPara="1" rIns="91425" wrap="square" tIns="45700">
            <a:spAutoFit/>
          </a:bodyPr>
          <a:lstStyle/>
          <a:p>
            <a:pPr indent="0" lvl="0" marL="0" marR="0" rtl="0" algn="l">
              <a:lnSpc>
                <a:spcPct val="120000"/>
              </a:lnSpc>
              <a:spcBef>
                <a:spcPts val="0"/>
              </a:spcBef>
              <a:spcAft>
                <a:spcPts val="0"/>
              </a:spcAft>
              <a:buNone/>
            </a:pPr>
            <a:r>
              <a:rPr b="0" i="0" lang="id" sz="1200" u="none" cap="none" strike="noStrike">
                <a:solidFill>
                  <a:srgbClr val="000000"/>
                </a:solidFill>
                <a:latin typeface="Arial"/>
                <a:ea typeface="Arial"/>
                <a:cs typeface="Arial"/>
                <a:sym typeface="Arial"/>
              </a:rPr>
              <a:t>Tabel diatas  merupakan jumlah daftar pengguna tipe pembayaran yang digunakan pada e-commerce berdasarkan tipe dan diurutkan berdasarkan tahun.</a:t>
            </a:r>
            <a:endParaRPr b="0" i="0" sz="1200" u="none" cap="none" strike="noStrike">
              <a:solidFill>
                <a:srgbClr val="000000"/>
              </a:solidFill>
              <a:latin typeface="Arial"/>
              <a:ea typeface="Arial"/>
              <a:cs typeface="Arial"/>
              <a:sym typeface="Arial"/>
            </a:endParaRPr>
          </a:p>
          <a:p>
            <a:pPr indent="0" lvl="0" marL="0" marR="0" rtl="0" algn="l">
              <a:lnSpc>
                <a:spcPct val="120000"/>
              </a:lnSpc>
              <a:spcBef>
                <a:spcPts val="0"/>
              </a:spcBef>
              <a:spcAft>
                <a:spcPts val="0"/>
              </a:spcAft>
              <a:buNone/>
            </a:pPr>
            <a:r>
              <a:t/>
            </a:r>
            <a:endParaRPr b="0" i="0" sz="1200" u="none" cap="none" strike="noStrike">
              <a:solidFill>
                <a:srgbClr val="000000"/>
              </a:solidFill>
              <a:latin typeface="Arial"/>
              <a:ea typeface="Arial"/>
              <a:cs typeface="Arial"/>
              <a:sym typeface="Arial"/>
            </a:endParaRPr>
          </a:p>
          <a:p>
            <a:pPr indent="-171450" lvl="0" marL="171450" marR="0" rtl="0" algn="l">
              <a:lnSpc>
                <a:spcPct val="120000"/>
              </a:lnSpc>
              <a:spcBef>
                <a:spcPts val="0"/>
              </a:spcBef>
              <a:spcAft>
                <a:spcPts val="0"/>
              </a:spcAft>
              <a:buClr>
                <a:srgbClr val="000000"/>
              </a:buClr>
              <a:buSzPts val="1200"/>
              <a:buFont typeface="Arial"/>
              <a:buChar char="•"/>
            </a:pPr>
            <a:r>
              <a:rPr b="1" i="0" lang="id" sz="1200" u="none" cap="none" strike="noStrike">
                <a:solidFill>
                  <a:srgbClr val="000000"/>
                </a:solidFill>
                <a:latin typeface="Arial"/>
                <a:ea typeface="Arial"/>
                <a:cs typeface="Arial"/>
                <a:sym typeface="Arial"/>
              </a:rPr>
              <a:t>The Dominant Payment Method: </a:t>
            </a:r>
            <a:r>
              <a:rPr b="0" i="0" lang="id" sz="1200" u="none" cap="none" strike="noStrike">
                <a:solidFill>
                  <a:srgbClr val="000000"/>
                </a:solidFill>
                <a:latin typeface="Arial"/>
                <a:ea typeface="Arial"/>
                <a:cs typeface="Arial"/>
                <a:sym typeface="Arial"/>
              </a:rPr>
              <a:t>Pada tahun 2016, metode</a:t>
            </a:r>
            <a:r>
              <a:rPr b="1" i="0" lang="id" sz="1200" u="none" cap="none" strike="noStrike">
                <a:solidFill>
                  <a:srgbClr val="000000"/>
                </a:solidFill>
                <a:latin typeface="Arial"/>
                <a:ea typeface="Arial"/>
                <a:cs typeface="Arial"/>
                <a:sym typeface="Arial"/>
              </a:rPr>
              <a:t> pembayaran dominan</a:t>
            </a:r>
            <a:r>
              <a:rPr b="0" i="0" lang="id" sz="1200" u="none" cap="none" strike="noStrike">
                <a:solidFill>
                  <a:srgbClr val="000000"/>
                </a:solidFill>
                <a:latin typeface="Arial"/>
                <a:ea typeface="Arial"/>
                <a:cs typeface="Arial"/>
                <a:sym typeface="Arial"/>
              </a:rPr>
              <a:t> adalah "Credit Card" dengan total 259 pembayaran, diikuti oleh "Boleto" dengan 63 pembayaran. Namun, pada tahun 2017 dan 2018, "Credit Card" tetap menjadi metode pembayaran yang paling dominan dengan jumlah yang jauh lebih tinggi dibandingkan dengan metode pembayaran lainnya. Hal ini menunjukkan bahwa mayoritas pelanggan</a:t>
            </a:r>
            <a:r>
              <a:rPr b="1" i="0" lang="id" sz="1200" u="none" cap="none" strike="noStrike">
                <a:solidFill>
                  <a:srgbClr val="000000"/>
                </a:solidFill>
                <a:latin typeface="Arial"/>
                <a:ea typeface="Arial"/>
                <a:cs typeface="Arial"/>
                <a:sym typeface="Arial"/>
              </a:rPr>
              <a:t> lebih memilih</a:t>
            </a:r>
            <a:r>
              <a:rPr b="0" i="0" lang="id" sz="1200" u="none" cap="none" strike="noStrike">
                <a:solidFill>
                  <a:srgbClr val="000000"/>
                </a:solidFill>
                <a:latin typeface="Arial"/>
                <a:ea typeface="Arial"/>
                <a:cs typeface="Arial"/>
                <a:sym typeface="Arial"/>
              </a:rPr>
              <a:t> untuk menggunakan </a:t>
            </a:r>
            <a:r>
              <a:rPr b="1" i="0" lang="id" sz="1200" u="none" cap="none" strike="noStrike">
                <a:solidFill>
                  <a:srgbClr val="000000"/>
                </a:solidFill>
                <a:latin typeface="Arial"/>
                <a:ea typeface="Arial"/>
                <a:cs typeface="Arial"/>
                <a:sym typeface="Arial"/>
              </a:rPr>
              <a:t>kartu kredit</a:t>
            </a:r>
            <a:r>
              <a:rPr b="0" i="0" lang="id" sz="1200" u="none" cap="none" strike="noStrike">
                <a:solidFill>
                  <a:srgbClr val="000000"/>
                </a:solidFill>
                <a:latin typeface="Arial"/>
                <a:ea typeface="Arial"/>
                <a:cs typeface="Arial"/>
                <a:sym typeface="Arial"/>
              </a:rPr>
              <a:t> sebagai metode pembayaran.</a:t>
            </a:r>
            <a:endParaRPr b="0" i="0" sz="1200" u="none" cap="none" strike="noStrike">
              <a:solidFill>
                <a:srgbClr val="000000"/>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60"/>
          <p:cNvSpPr txBox="1"/>
          <p:nvPr>
            <p:ph type="title"/>
          </p:nvPr>
        </p:nvSpPr>
        <p:spPr>
          <a:xfrm>
            <a:off x="311700" y="-12175"/>
            <a:ext cx="8520600" cy="572700"/>
          </a:xfrm>
          <a:prstGeom prst="rect">
            <a:avLst/>
          </a:prstGeom>
          <a:noFill/>
          <a:ln>
            <a:noFill/>
          </a:ln>
        </p:spPr>
        <p:txBody>
          <a:bodyPr anchorCtr="0" anchor="t" bIns="91425" lIns="91425" spcFirstLastPara="1" rIns="91425" wrap="square" tIns="91425">
            <a:normAutofit/>
          </a:bodyPr>
          <a:lstStyle/>
          <a:p>
            <a:pPr indent="0" lvl="0" marL="0" rtl="0" algn="ctr">
              <a:lnSpc>
                <a:spcPct val="100000"/>
              </a:lnSpc>
              <a:spcBef>
                <a:spcPts val="0"/>
              </a:spcBef>
              <a:spcAft>
                <a:spcPts val="0"/>
              </a:spcAft>
              <a:buClr>
                <a:schemeClr val="dk1"/>
              </a:buClr>
              <a:buSzPts val="999"/>
              <a:buFont typeface="Arial"/>
              <a:buNone/>
            </a:pPr>
            <a:r>
              <a:rPr b="1" lang="id" sz="2220">
                <a:solidFill>
                  <a:schemeClr val="lt1"/>
                </a:solidFill>
              </a:rPr>
              <a:t>Analysis of Annual Payment Type Usage</a:t>
            </a:r>
            <a:endParaRPr b="1" sz="2220">
              <a:solidFill>
                <a:schemeClr val="lt1"/>
              </a:solidFill>
            </a:endParaRPr>
          </a:p>
          <a:p>
            <a:pPr indent="0" lvl="0" marL="0" rtl="0" algn="ctr">
              <a:lnSpc>
                <a:spcPct val="100000"/>
              </a:lnSpc>
              <a:spcBef>
                <a:spcPts val="0"/>
              </a:spcBef>
              <a:spcAft>
                <a:spcPts val="0"/>
              </a:spcAft>
              <a:buSzPts val="999"/>
              <a:buNone/>
            </a:pPr>
            <a:r>
              <a:t/>
            </a:r>
            <a:endParaRPr b="1" sz="2220">
              <a:solidFill>
                <a:schemeClr val="lt1"/>
              </a:solidFill>
            </a:endParaRPr>
          </a:p>
        </p:txBody>
      </p:sp>
      <p:sp>
        <p:nvSpPr>
          <p:cNvPr id="277" name="Google Shape;277;p60"/>
          <p:cNvSpPr txBox="1"/>
          <p:nvPr/>
        </p:nvSpPr>
        <p:spPr>
          <a:xfrm>
            <a:off x="4656000" y="4620300"/>
            <a:ext cx="4488000" cy="520065"/>
          </a:xfrm>
          <a:prstGeom prst="rect">
            <a:avLst/>
          </a:prstGeom>
          <a:noFill/>
          <a:ln>
            <a:noFill/>
          </a:ln>
        </p:spPr>
        <p:txBody>
          <a:bodyPr anchorCtr="0" anchor="t" bIns="91425" lIns="91425" spcFirstLastPara="1" rIns="91425" wrap="square" tIns="91425">
            <a:spAutoFit/>
          </a:bodyPr>
          <a:lstStyle/>
          <a:p>
            <a:pPr indent="0" lvl="0" marL="0" marR="0" rtl="0" algn="r">
              <a:lnSpc>
                <a:spcPct val="100000"/>
              </a:lnSpc>
              <a:spcBef>
                <a:spcPts val="0"/>
              </a:spcBef>
              <a:spcAft>
                <a:spcPts val="0"/>
              </a:spcAft>
              <a:buClr>
                <a:srgbClr val="000000"/>
              </a:buClr>
              <a:buSzPts val="1100"/>
              <a:buFont typeface="Arial"/>
              <a:buNone/>
            </a:pPr>
            <a:r>
              <a:rPr b="0" i="0" lang="id" sz="1100" u="sng" cap="none" strike="noStrike">
                <a:solidFill>
                  <a:schemeClr val="hlink"/>
                </a:solidFill>
                <a:latin typeface="Arial"/>
                <a:ea typeface="Arial"/>
                <a:cs typeface="Arial"/>
                <a:sym typeface="Arial"/>
                <a:hlinkClick r:id="rId3"/>
              </a:rPr>
              <a:t> Query selengkapnya dapat dilihat disini</a:t>
            </a:r>
            <a:endParaRPr b="0" i="0" sz="1100" u="sng" cap="none" strike="noStrike">
              <a:solidFill>
                <a:schemeClr val="hlink"/>
              </a:solidFill>
              <a:latin typeface="Arial"/>
              <a:ea typeface="Arial"/>
              <a:cs typeface="Arial"/>
              <a:sym typeface="Arial"/>
              <a:hlinkClick r:id="rId4"/>
            </a:endParaRPr>
          </a:p>
        </p:txBody>
      </p:sp>
      <p:sp>
        <p:nvSpPr>
          <p:cNvPr id="278" name="Google Shape;278;p60"/>
          <p:cNvSpPr txBox="1"/>
          <p:nvPr/>
        </p:nvSpPr>
        <p:spPr>
          <a:xfrm>
            <a:off x="3827780" y="1117600"/>
            <a:ext cx="4947285" cy="3630930"/>
          </a:xfrm>
          <a:prstGeom prst="rect">
            <a:avLst/>
          </a:prstGeom>
          <a:noFill/>
          <a:ln>
            <a:noFill/>
          </a:ln>
        </p:spPr>
        <p:txBody>
          <a:bodyPr anchorCtr="0" anchor="t" bIns="45700" lIns="91425" spcFirstLastPara="1" rIns="91425" wrap="square" tIns="45700">
            <a:spAutoFit/>
          </a:bodyPr>
          <a:lstStyle/>
          <a:p>
            <a:pPr indent="-171450" lvl="0" marL="171450" marR="0" rtl="0" algn="just">
              <a:lnSpc>
                <a:spcPct val="120000"/>
              </a:lnSpc>
              <a:spcBef>
                <a:spcPts val="0"/>
              </a:spcBef>
              <a:spcAft>
                <a:spcPts val="0"/>
              </a:spcAft>
              <a:buClr>
                <a:srgbClr val="000000"/>
              </a:buClr>
              <a:buSzPts val="1200"/>
              <a:buFont typeface="Arial"/>
              <a:buChar char="•"/>
            </a:pPr>
            <a:r>
              <a:rPr b="1" i="0" lang="id" sz="1200" u="none" cap="none" strike="noStrike">
                <a:solidFill>
                  <a:srgbClr val="000000"/>
                </a:solidFill>
                <a:latin typeface="Arial"/>
                <a:ea typeface="Arial"/>
                <a:cs typeface="Arial"/>
                <a:sym typeface="Arial"/>
              </a:rPr>
              <a:t>Payout Increase Amount:</a:t>
            </a:r>
            <a:r>
              <a:rPr b="0" i="0" lang="id" sz="1200" u="none" cap="none" strike="noStrike">
                <a:solidFill>
                  <a:srgbClr val="000000"/>
                </a:solidFill>
                <a:latin typeface="Arial"/>
                <a:ea typeface="Arial"/>
                <a:cs typeface="Arial"/>
                <a:sym typeface="Arial"/>
              </a:rPr>
              <a:t> Tahun 2016 hingga 2018, terlihat adanya </a:t>
            </a:r>
            <a:r>
              <a:rPr b="1" i="0" lang="id" sz="1200" u="none" cap="none" strike="noStrike">
                <a:solidFill>
                  <a:srgbClr val="000000"/>
                </a:solidFill>
                <a:latin typeface="Arial"/>
                <a:ea typeface="Arial"/>
                <a:cs typeface="Arial"/>
                <a:sym typeface="Arial"/>
              </a:rPr>
              <a:t>peningkatan jumlah pembayaran</a:t>
            </a:r>
            <a:r>
              <a:rPr b="0" i="0" lang="id" sz="1200" u="none" cap="none" strike="noStrike">
                <a:solidFill>
                  <a:srgbClr val="000000"/>
                </a:solidFill>
                <a:latin typeface="Arial"/>
                <a:ea typeface="Arial"/>
                <a:cs typeface="Arial"/>
                <a:sym typeface="Arial"/>
              </a:rPr>
              <a:t> untuk setiap metode pembayaran, peningkatan ini menunjukkan adanya pertumbuhan transaksi. Metode pembayaran yang mengalami </a:t>
            </a:r>
            <a:r>
              <a:rPr b="1" i="0" lang="id" sz="1200" u="none" cap="none" strike="noStrike">
                <a:solidFill>
                  <a:srgbClr val="000000"/>
                </a:solidFill>
                <a:latin typeface="Arial"/>
                <a:ea typeface="Arial"/>
                <a:cs typeface="Arial"/>
                <a:sym typeface="Arial"/>
              </a:rPr>
              <a:t>peningkatan signifikan adalah "Credit Card"</a:t>
            </a:r>
            <a:r>
              <a:rPr b="0" i="0" lang="id" sz="1200" u="none" cap="none" strike="noStrike">
                <a:solidFill>
                  <a:srgbClr val="000000"/>
                </a:solidFill>
                <a:latin typeface="Arial"/>
                <a:ea typeface="Arial"/>
                <a:cs typeface="Arial"/>
                <a:sym typeface="Arial"/>
              </a:rPr>
              <a:t>, yang meningkat dari 259 pada tahun 2016 menjadi 42.130 pada tahun 2018. Hal ini menunjukkan bahwa penggunaan kartu kredit sebagai metode pembayaran semakin populer dan mengalami pertumbuhan yang pesat dalam beberapa tahun terakhir.</a:t>
            </a:r>
            <a:endParaRPr b="0" i="0" sz="1200" u="none" cap="none" strike="noStrike">
              <a:solidFill>
                <a:srgbClr val="000000"/>
              </a:solidFill>
              <a:latin typeface="Arial"/>
              <a:ea typeface="Arial"/>
              <a:cs typeface="Arial"/>
              <a:sym typeface="Arial"/>
            </a:endParaRPr>
          </a:p>
          <a:p>
            <a:pPr indent="-95250" lvl="0" marL="171450" marR="0" rtl="0" algn="just">
              <a:lnSpc>
                <a:spcPct val="12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a:p>
            <a:pPr indent="-171450" lvl="0" marL="171450" marR="0" rtl="0" algn="just">
              <a:lnSpc>
                <a:spcPct val="120000"/>
              </a:lnSpc>
              <a:spcBef>
                <a:spcPts val="0"/>
              </a:spcBef>
              <a:spcAft>
                <a:spcPts val="0"/>
              </a:spcAft>
              <a:buClr>
                <a:srgbClr val="000000"/>
              </a:buClr>
              <a:buSzPts val="1200"/>
              <a:buFont typeface="Arial"/>
              <a:buChar char="•"/>
            </a:pPr>
            <a:r>
              <a:rPr b="1" i="0" lang="id" sz="1200" u="none" cap="none" strike="noStrike">
                <a:solidFill>
                  <a:srgbClr val="000000"/>
                </a:solidFill>
                <a:latin typeface="Arial"/>
                <a:ea typeface="Arial"/>
                <a:cs typeface="Arial"/>
                <a:sym typeface="Arial"/>
              </a:rPr>
              <a:t>Payment with "Not Defined":</a:t>
            </a:r>
            <a:r>
              <a:rPr b="0" i="0" lang="id" sz="1200" u="none" cap="none" strike="noStrike">
                <a:solidFill>
                  <a:srgbClr val="000000"/>
                </a:solidFill>
                <a:latin typeface="Arial"/>
                <a:ea typeface="Arial"/>
                <a:cs typeface="Arial"/>
                <a:sym typeface="Arial"/>
              </a:rPr>
              <a:t> Pada tahun 2018, terdapat jumlah pembayaran sebanyak 3 yang </a:t>
            </a:r>
            <a:r>
              <a:rPr b="1" i="0" lang="id" sz="1200" u="none" cap="none" strike="noStrike">
                <a:solidFill>
                  <a:srgbClr val="000000"/>
                </a:solidFill>
                <a:latin typeface="Arial"/>
                <a:ea typeface="Arial"/>
                <a:cs typeface="Arial"/>
                <a:sym typeface="Arial"/>
              </a:rPr>
              <a:t>tidak didefinisikan</a:t>
            </a:r>
            <a:r>
              <a:rPr b="0" i="0" lang="id" sz="1200" u="none" cap="none" strike="noStrike">
                <a:solidFill>
                  <a:srgbClr val="000000"/>
                </a:solidFill>
                <a:latin typeface="Arial"/>
                <a:ea typeface="Arial"/>
                <a:cs typeface="Arial"/>
                <a:sym typeface="Arial"/>
              </a:rPr>
              <a:t> dengan jelas metode pembayarannya. Hal ini mungkin perlu ditinjau lebih lanjut untuk</a:t>
            </a:r>
            <a:r>
              <a:rPr b="1" i="0" lang="id" sz="1200" u="none" cap="none" strike="noStrike">
                <a:solidFill>
                  <a:srgbClr val="000000"/>
                </a:solidFill>
                <a:latin typeface="Arial"/>
                <a:ea typeface="Arial"/>
                <a:cs typeface="Arial"/>
                <a:sym typeface="Arial"/>
              </a:rPr>
              <a:t> mengidentifikasi penyebabnya</a:t>
            </a:r>
            <a:r>
              <a:rPr b="0" i="0" lang="id" sz="1200" u="none" cap="none" strike="noStrike">
                <a:solidFill>
                  <a:srgbClr val="000000"/>
                </a:solidFill>
                <a:latin typeface="Arial"/>
                <a:ea typeface="Arial"/>
                <a:cs typeface="Arial"/>
                <a:sym typeface="Arial"/>
              </a:rPr>
              <a:t> dan memastikan bahwa metode pembayaran yang digunakan oleh pelanggan sudah terdefinisi dengan jelas.</a:t>
            </a:r>
            <a:endParaRPr b="0" i="0" sz="1200" u="none" cap="none" strike="noStrike">
              <a:solidFill>
                <a:srgbClr val="000000"/>
              </a:solidFill>
              <a:latin typeface="Arial"/>
              <a:ea typeface="Arial"/>
              <a:cs typeface="Arial"/>
              <a:sym typeface="Arial"/>
            </a:endParaRPr>
          </a:p>
        </p:txBody>
      </p:sp>
      <p:pic>
        <p:nvPicPr>
          <p:cNvPr id="279" name="Google Shape;279;p60"/>
          <p:cNvPicPr preferRelativeResize="0"/>
          <p:nvPr/>
        </p:nvPicPr>
        <p:blipFill rotWithShape="1">
          <a:blip r:embed="rId5">
            <a:alphaModFix/>
          </a:blip>
          <a:srcRect b="0" l="0" r="0" t="0"/>
          <a:stretch/>
        </p:blipFill>
        <p:spPr>
          <a:xfrm>
            <a:off x="120650" y="713740"/>
            <a:ext cx="3534410" cy="403479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61"/>
          <p:cNvSpPr txBox="1"/>
          <p:nvPr>
            <p:ph type="title"/>
          </p:nvPr>
        </p:nvSpPr>
        <p:spPr>
          <a:xfrm>
            <a:off x="311700" y="-1217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Clr>
                <a:schemeClr val="dk1"/>
              </a:buClr>
              <a:buSzPct val="45000"/>
              <a:buFont typeface="Arial"/>
              <a:buNone/>
            </a:pPr>
            <a:r>
              <a:rPr b="1" lang="id" sz="2220">
                <a:solidFill>
                  <a:schemeClr val="lt1"/>
                </a:solidFill>
              </a:rPr>
              <a:t>Analysis of Annual Payment Type Usage</a:t>
            </a:r>
            <a:endParaRPr b="1" sz="2220">
              <a:solidFill>
                <a:schemeClr val="lt1"/>
              </a:solidFill>
            </a:endParaRPr>
          </a:p>
          <a:p>
            <a:pPr indent="0" lvl="0" marL="0" rtl="0" algn="ctr">
              <a:lnSpc>
                <a:spcPct val="100000"/>
              </a:lnSpc>
              <a:spcBef>
                <a:spcPts val="0"/>
              </a:spcBef>
              <a:spcAft>
                <a:spcPts val="0"/>
              </a:spcAft>
              <a:buSzPct val="45000"/>
              <a:buNone/>
            </a:pPr>
            <a:r>
              <a:t/>
            </a:r>
            <a:endParaRPr b="1" sz="2220">
              <a:solidFill>
                <a:schemeClr val="lt1"/>
              </a:solidFill>
            </a:endParaRPr>
          </a:p>
        </p:txBody>
      </p:sp>
      <p:sp>
        <p:nvSpPr>
          <p:cNvPr id="285" name="Google Shape;285;p61"/>
          <p:cNvSpPr txBox="1"/>
          <p:nvPr/>
        </p:nvSpPr>
        <p:spPr>
          <a:xfrm>
            <a:off x="4656000" y="4620300"/>
            <a:ext cx="4488000" cy="523200"/>
          </a:xfrm>
          <a:prstGeom prst="rect">
            <a:avLst/>
          </a:prstGeom>
          <a:noFill/>
          <a:ln>
            <a:noFill/>
          </a:ln>
        </p:spPr>
        <p:txBody>
          <a:bodyPr anchorCtr="0" anchor="t" bIns="91425" lIns="91425" spcFirstLastPara="1" rIns="91425" wrap="square" tIns="91425">
            <a:spAutoFit/>
          </a:bodyPr>
          <a:lstStyle/>
          <a:p>
            <a:pPr indent="0" lvl="0" marL="0" marR="0" rtl="0" algn="r">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latin typeface="Arial"/>
              <a:ea typeface="Arial"/>
              <a:cs typeface="Arial"/>
              <a:sym typeface="Arial"/>
            </a:endParaRPr>
          </a:p>
          <a:p>
            <a:pPr indent="0" lvl="0" marL="0" marR="0" rtl="0" algn="r">
              <a:lnSpc>
                <a:spcPct val="100000"/>
              </a:lnSpc>
              <a:spcBef>
                <a:spcPts val="0"/>
              </a:spcBef>
              <a:spcAft>
                <a:spcPts val="0"/>
              </a:spcAft>
              <a:buClr>
                <a:srgbClr val="000000"/>
              </a:buClr>
              <a:buSzPts val="1100"/>
              <a:buFont typeface="Arial"/>
              <a:buNone/>
            </a:pPr>
            <a:r>
              <a:rPr b="0" i="0" lang="id" sz="1100" u="sng" cap="none" strike="noStrike">
                <a:solidFill>
                  <a:schemeClr val="hlink"/>
                </a:solidFill>
                <a:latin typeface="Arial"/>
                <a:ea typeface="Arial"/>
                <a:cs typeface="Arial"/>
                <a:sym typeface="Arial"/>
                <a:hlinkClick r:id="rId3"/>
              </a:rPr>
              <a:t>Query selengkapnya dapat dilihat disini</a:t>
            </a:r>
            <a:endParaRPr b="0" i="0" sz="1100" u="none" cap="none" strike="noStrike">
              <a:solidFill>
                <a:schemeClr val="dk1"/>
              </a:solidFill>
              <a:latin typeface="Arial"/>
              <a:ea typeface="Arial"/>
              <a:cs typeface="Arial"/>
              <a:sym typeface="Arial"/>
            </a:endParaRPr>
          </a:p>
        </p:txBody>
      </p:sp>
      <p:sp>
        <p:nvSpPr>
          <p:cNvPr id="286" name="Google Shape;286;p61"/>
          <p:cNvSpPr txBox="1"/>
          <p:nvPr/>
        </p:nvSpPr>
        <p:spPr>
          <a:xfrm>
            <a:off x="534035" y="894080"/>
            <a:ext cx="8146415" cy="1861185"/>
          </a:xfrm>
          <a:prstGeom prst="rect">
            <a:avLst/>
          </a:prstGeom>
          <a:noFill/>
          <a:ln>
            <a:noFill/>
          </a:ln>
        </p:spPr>
        <p:txBody>
          <a:bodyPr anchorCtr="0" anchor="t" bIns="45700" lIns="91425" spcFirstLastPara="1" rIns="91425" wrap="square" tIns="45700">
            <a:spAutoFit/>
          </a:bodyPr>
          <a:lstStyle/>
          <a:p>
            <a:pPr indent="0" lvl="0" marL="0" marR="0" rtl="0" algn="l">
              <a:lnSpc>
                <a:spcPct val="120000"/>
              </a:lnSpc>
              <a:spcBef>
                <a:spcPts val="0"/>
              </a:spcBef>
              <a:spcAft>
                <a:spcPts val="0"/>
              </a:spcAft>
              <a:buNone/>
            </a:pPr>
            <a:r>
              <a:rPr b="1" i="0" lang="id" sz="1200" u="none" cap="none" strike="noStrike">
                <a:solidFill>
                  <a:srgbClr val="000000"/>
                </a:solidFill>
                <a:latin typeface="Arial"/>
                <a:ea typeface="Arial"/>
                <a:cs typeface="Arial"/>
                <a:sym typeface="Arial"/>
              </a:rPr>
              <a:t>Payment Pattern Changes:</a:t>
            </a:r>
            <a:r>
              <a:rPr b="0" i="0" lang="id" sz="1200" u="none" cap="none" strike="noStrike">
                <a:solidFill>
                  <a:srgbClr val="000000"/>
                </a:solidFill>
                <a:latin typeface="Arial"/>
                <a:ea typeface="Arial"/>
                <a:cs typeface="Arial"/>
                <a:sym typeface="Arial"/>
              </a:rPr>
              <a:t> Metode pembayaran </a:t>
            </a:r>
            <a:r>
              <a:rPr b="1" i="0" lang="id" sz="1200" u="none" cap="none" strike="noStrike">
                <a:solidFill>
                  <a:srgbClr val="000000"/>
                </a:solidFill>
                <a:latin typeface="Arial"/>
                <a:ea typeface="Arial"/>
                <a:cs typeface="Arial"/>
                <a:sym typeface="Arial"/>
              </a:rPr>
              <a:t>"Voucher"</a:t>
            </a:r>
            <a:r>
              <a:rPr b="0" i="0" lang="id" sz="1200" u="none" cap="none" strike="noStrike">
                <a:solidFill>
                  <a:srgbClr val="000000"/>
                </a:solidFill>
                <a:latin typeface="Arial"/>
                <a:ea typeface="Arial"/>
                <a:cs typeface="Arial"/>
                <a:sym typeface="Arial"/>
              </a:rPr>
              <a:t> mengalami </a:t>
            </a:r>
            <a:r>
              <a:rPr b="1" i="0" lang="id" sz="1200" u="none" cap="none" strike="noStrike">
                <a:solidFill>
                  <a:srgbClr val="000000"/>
                </a:solidFill>
                <a:latin typeface="Arial"/>
                <a:ea typeface="Arial"/>
                <a:cs typeface="Arial"/>
                <a:sym typeface="Arial"/>
              </a:rPr>
              <a:t>penurunan dari tahun 2017 ke tahun 2018</a:t>
            </a:r>
            <a:r>
              <a:rPr b="0" i="0" lang="id" sz="1200" u="none" cap="none" strike="noStrike">
                <a:solidFill>
                  <a:srgbClr val="000000"/>
                </a:solidFill>
                <a:latin typeface="Arial"/>
                <a:ea typeface="Arial"/>
                <a:cs typeface="Arial"/>
                <a:sym typeface="Arial"/>
              </a:rPr>
              <a:t>, sedangkan metode pembayaran</a:t>
            </a:r>
            <a:r>
              <a:rPr b="1" i="0" lang="id" sz="1200" u="none" cap="none" strike="noStrike">
                <a:solidFill>
                  <a:srgbClr val="000000"/>
                </a:solidFill>
                <a:latin typeface="Arial"/>
                <a:ea typeface="Arial"/>
                <a:cs typeface="Arial"/>
                <a:sym typeface="Arial"/>
              </a:rPr>
              <a:t> "Debit Card"</a:t>
            </a:r>
            <a:r>
              <a:rPr b="0" i="0" lang="id" sz="1200" u="none" cap="none" strike="noStrike">
                <a:solidFill>
                  <a:srgbClr val="000000"/>
                </a:solidFill>
                <a:latin typeface="Arial"/>
                <a:ea typeface="Arial"/>
                <a:cs typeface="Arial"/>
                <a:sym typeface="Arial"/>
              </a:rPr>
              <a:t> mengalami </a:t>
            </a:r>
            <a:r>
              <a:rPr b="1" i="0" lang="id" sz="1200" u="none" cap="none" strike="noStrike">
                <a:solidFill>
                  <a:srgbClr val="000000"/>
                </a:solidFill>
                <a:latin typeface="Arial"/>
                <a:ea typeface="Arial"/>
                <a:cs typeface="Arial"/>
                <a:sym typeface="Arial"/>
              </a:rPr>
              <a:t>peningkatan yang signifikan</a:t>
            </a:r>
            <a:r>
              <a:rPr b="0" i="0" lang="id" sz="1200" u="none" cap="none" strike="noStrike">
                <a:solidFill>
                  <a:srgbClr val="000000"/>
                </a:solidFill>
                <a:latin typeface="Arial"/>
                <a:ea typeface="Arial"/>
                <a:cs typeface="Arial"/>
                <a:sym typeface="Arial"/>
              </a:rPr>
              <a:t>. Hal ini menunjukkan perubahan preferensi pelanggan dalam metode pembayaran selama periode waktu tersebut.</a:t>
            </a:r>
            <a:endParaRPr b="0" i="0" sz="1200" u="none" cap="none" strike="noStrike">
              <a:solidFill>
                <a:srgbClr val="000000"/>
              </a:solidFill>
              <a:latin typeface="Arial"/>
              <a:ea typeface="Arial"/>
              <a:cs typeface="Arial"/>
              <a:sym typeface="Arial"/>
            </a:endParaRPr>
          </a:p>
          <a:p>
            <a:pPr indent="0" lvl="0" marL="0" marR="0" rtl="0" algn="l">
              <a:lnSpc>
                <a:spcPct val="120000"/>
              </a:lnSpc>
              <a:spcBef>
                <a:spcPts val="0"/>
              </a:spcBef>
              <a:spcAft>
                <a:spcPts val="0"/>
              </a:spcAft>
              <a:buNone/>
            </a:pPr>
            <a:r>
              <a:t/>
            </a:r>
            <a:endParaRPr b="0" i="0" sz="1200" u="none" cap="none" strike="noStrike">
              <a:solidFill>
                <a:srgbClr val="000000"/>
              </a:solidFill>
              <a:latin typeface="Arial"/>
              <a:ea typeface="Arial"/>
              <a:cs typeface="Arial"/>
              <a:sym typeface="Arial"/>
            </a:endParaRPr>
          </a:p>
          <a:p>
            <a:pPr indent="0" lvl="0" marL="0" marR="0" rtl="0" algn="l">
              <a:lnSpc>
                <a:spcPct val="120000"/>
              </a:lnSpc>
              <a:spcBef>
                <a:spcPts val="0"/>
              </a:spcBef>
              <a:spcAft>
                <a:spcPts val="0"/>
              </a:spcAft>
              <a:buNone/>
            </a:pPr>
            <a:r>
              <a:rPr b="0" i="0" lang="id" sz="1200" u="none" cap="none" strike="noStrike">
                <a:solidFill>
                  <a:srgbClr val="000000"/>
                </a:solidFill>
                <a:latin typeface="Arial"/>
                <a:ea typeface="Arial"/>
                <a:cs typeface="Arial"/>
                <a:sym typeface="Arial"/>
              </a:rPr>
              <a:t>Dengan informasi di atas, perusahaan dapat melihat tren dan preferensi pelanggan terkait metode pembayaran. Hal ini dapat membantu dalam perencanaan strategi bisnis, pemasaran, serta peningkatan pengalaman pelanggan. Misalnya, perusahaan dapat memperkuat integrasi dengan penyedia kartu kredit, memperluas opsi pembayaran, atau mengoptimalkan promosi untuk metode pembayaran yang sedang berkembang.</a:t>
            </a:r>
            <a:endParaRPr b="0" i="0" sz="1200" u="none" cap="none" strike="noStrike">
              <a:solidFill>
                <a:srgbClr val="000000"/>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50"/>
          <p:cNvSpPr txBox="1"/>
          <p:nvPr>
            <p:ph type="title"/>
          </p:nvPr>
        </p:nvSpPr>
        <p:spPr>
          <a:xfrm>
            <a:off x="0" y="-12175"/>
            <a:ext cx="7926300" cy="572700"/>
          </a:xfrm>
          <a:prstGeom prst="rect">
            <a:avLst/>
          </a:prstGeom>
          <a:noFill/>
          <a:ln>
            <a:noFill/>
          </a:ln>
        </p:spPr>
        <p:txBody>
          <a:bodyPr anchorCtr="0" anchor="t" bIns="91425" lIns="91425" spcFirstLastPara="1" rIns="91425" wrap="square" tIns="91425">
            <a:normAutofit/>
          </a:bodyPr>
          <a:lstStyle/>
          <a:p>
            <a:pPr indent="0" lvl="0" marL="0" rtl="0" algn="ctr">
              <a:lnSpc>
                <a:spcPct val="100000"/>
              </a:lnSpc>
              <a:spcBef>
                <a:spcPts val="0"/>
              </a:spcBef>
              <a:spcAft>
                <a:spcPts val="0"/>
              </a:spcAft>
              <a:buSzPts val="990"/>
              <a:buNone/>
            </a:pPr>
            <a:r>
              <a:rPr b="1" lang="id" sz="2220">
                <a:solidFill>
                  <a:schemeClr val="lt1"/>
                </a:solidFill>
              </a:rPr>
              <a:t>Overview</a:t>
            </a:r>
            <a:endParaRPr b="1" sz="2220">
              <a:solidFill>
                <a:schemeClr val="lt1"/>
              </a:solidFill>
            </a:endParaRPr>
          </a:p>
        </p:txBody>
      </p:sp>
      <p:sp>
        <p:nvSpPr>
          <p:cNvPr id="198" name="Google Shape;198;p50"/>
          <p:cNvSpPr txBox="1"/>
          <p:nvPr>
            <p:ph idx="1" type="body"/>
          </p:nvPr>
        </p:nvSpPr>
        <p:spPr>
          <a:xfrm>
            <a:off x="311700" y="1506875"/>
            <a:ext cx="8520600" cy="3062100"/>
          </a:xfrm>
          <a:prstGeom prst="rect">
            <a:avLst/>
          </a:prstGeom>
          <a:noFill/>
          <a:ln>
            <a:noFill/>
          </a:ln>
        </p:spPr>
        <p:txBody>
          <a:bodyPr anchorCtr="0" anchor="t" bIns="91425" lIns="91425" spcFirstLastPara="1" rIns="91425" wrap="square" tIns="91425">
            <a:normAutofit/>
          </a:bodyPr>
          <a:lstStyle/>
          <a:p>
            <a:pPr indent="0" lvl="0" marL="0" rtl="0" algn="just">
              <a:lnSpc>
                <a:spcPct val="115000"/>
              </a:lnSpc>
              <a:spcBef>
                <a:spcPts val="0"/>
              </a:spcBef>
              <a:spcAft>
                <a:spcPts val="1200"/>
              </a:spcAft>
              <a:buSzPts val="1800"/>
              <a:buNone/>
            </a:pPr>
            <a:r>
              <a:rPr lang="id">
                <a:solidFill>
                  <a:schemeClr val="dk1"/>
                </a:solidFill>
                <a:latin typeface="Dosis"/>
                <a:ea typeface="Dosis"/>
                <a:cs typeface="Dosis"/>
                <a:sym typeface="Dosis"/>
              </a:rPr>
              <a:t>“Dalam suatu perusahaan mengukur performa bisnis sangatlah penting untuk melacak, memantau, dan menilai keberhasilan atau kegagalan dari berbagai proses bisnis. Oleh karena itu, dalam paper ini akan menganalisa performa bisnis untuk sebuah perusahan eCommerce,  dengan memperhitungkan beberapa metrik bisnis yaitu pertumbuhan pelanggan, kualitas produk, dan tipe pembayaran.”</a:t>
            </a:r>
            <a:endParaRPr>
              <a:solidFill>
                <a:schemeClr val="dk1"/>
              </a:solidFill>
              <a:latin typeface="Dosis"/>
              <a:ea typeface="Dosis"/>
              <a:cs typeface="Dosis"/>
              <a:sym typeface="Dosi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51"/>
          <p:cNvSpPr txBox="1"/>
          <p:nvPr>
            <p:ph type="title"/>
          </p:nvPr>
        </p:nvSpPr>
        <p:spPr>
          <a:xfrm>
            <a:off x="0" y="-12175"/>
            <a:ext cx="7866000" cy="572700"/>
          </a:xfrm>
          <a:prstGeom prst="rect">
            <a:avLst/>
          </a:prstGeom>
          <a:noFill/>
          <a:ln>
            <a:noFill/>
          </a:ln>
        </p:spPr>
        <p:txBody>
          <a:bodyPr anchorCtr="0" anchor="t" bIns="91425" lIns="91425" spcFirstLastPara="1" rIns="91425" wrap="square" tIns="91425">
            <a:normAutofit/>
          </a:bodyPr>
          <a:lstStyle/>
          <a:p>
            <a:pPr indent="0" lvl="0" marL="0" rtl="0" algn="ctr">
              <a:lnSpc>
                <a:spcPct val="100000"/>
              </a:lnSpc>
              <a:spcBef>
                <a:spcPts val="0"/>
              </a:spcBef>
              <a:spcAft>
                <a:spcPts val="0"/>
              </a:spcAft>
              <a:buSzPts val="2200"/>
              <a:buNone/>
            </a:pPr>
            <a:r>
              <a:rPr b="1" lang="id"/>
              <a:t>Data Preparation</a:t>
            </a:r>
            <a:endParaRPr b="1"/>
          </a:p>
        </p:txBody>
      </p:sp>
      <p:sp>
        <p:nvSpPr>
          <p:cNvPr id="204" name="Google Shape;204;p51"/>
          <p:cNvSpPr txBox="1"/>
          <p:nvPr>
            <p:ph idx="1" type="body"/>
          </p:nvPr>
        </p:nvSpPr>
        <p:spPr>
          <a:xfrm>
            <a:off x="3860800" y="823595"/>
            <a:ext cx="4971415" cy="4098290"/>
          </a:xfrm>
          <a:prstGeom prst="rect">
            <a:avLst/>
          </a:prstGeom>
          <a:noFill/>
          <a:ln>
            <a:noFill/>
          </a:ln>
        </p:spPr>
        <p:txBody>
          <a:bodyPr anchorCtr="0" anchor="t" bIns="91425" lIns="91425" spcFirstLastPara="1" rIns="91425" wrap="square" tIns="91425">
            <a:noAutofit/>
          </a:bodyPr>
          <a:lstStyle/>
          <a:p>
            <a:pPr indent="0" lvl="0" marL="133350" rtl="0" algn="just">
              <a:lnSpc>
                <a:spcPct val="150000"/>
              </a:lnSpc>
              <a:spcBef>
                <a:spcPts val="0"/>
              </a:spcBef>
              <a:spcAft>
                <a:spcPts val="0"/>
              </a:spcAft>
              <a:buClr>
                <a:schemeClr val="dk1"/>
              </a:buClr>
              <a:buSzPts val="1500"/>
              <a:buNone/>
            </a:pPr>
            <a:r>
              <a:rPr lang="id" sz="1000">
                <a:solidFill>
                  <a:schemeClr val="dk1"/>
                </a:solidFill>
              </a:rPr>
              <a:t>Dataset yang tersedia merupakan dataset sistem order pada sebuah e-Commerce yang terdiri dari beberapa </a:t>
            </a:r>
            <a:r>
              <a:rPr b="1" lang="id" sz="1000">
                <a:solidFill>
                  <a:schemeClr val="dk1"/>
                </a:solidFill>
              </a:rPr>
              <a:t>entitas yang saling mendukung dan terhubung</a:t>
            </a:r>
            <a:r>
              <a:rPr lang="id" sz="1000">
                <a:solidFill>
                  <a:schemeClr val="dk1"/>
                </a:solidFill>
              </a:rPr>
              <a:t>, terdapat entitas alamat customer (customers_dataset), status order (orders_dataset), Product order (order_items_dataset), ukuran produk (product_dataset), Zip code (geolocation_dataset), pembayaran (order_payments_dataset), review (order_reviews_dataset), dan alamat seller (sellers_dataset).</a:t>
            </a:r>
            <a:endParaRPr sz="1000">
              <a:solidFill>
                <a:schemeClr val="dk1"/>
              </a:solidFill>
            </a:endParaRPr>
          </a:p>
          <a:p>
            <a:pPr indent="0" lvl="0" marL="133350" rtl="0" algn="just">
              <a:lnSpc>
                <a:spcPct val="150000"/>
              </a:lnSpc>
              <a:spcBef>
                <a:spcPts val="0"/>
              </a:spcBef>
              <a:spcAft>
                <a:spcPts val="0"/>
              </a:spcAft>
              <a:buClr>
                <a:schemeClr val="dk1"/>
              </a:buClr>
              <a:buSzPts val="1500"/>
              <a:buNone/>
            </a:pPr>
            <a:r>
              <a:t/>
            </a:r>
            <a:endParaRPr sz="1000">
              <a:solidFill>
                <a:schemeClr val="dk1"/>
              </a:solidFill>
            </a:endParaRPr>
          </a:p>
          <a:p>
            <a:pPr indent="0" lvl="0" marL="133350" rtl="0" algn="just">
              <a:lnSpc>
                <a:spcPct val="150000"/>
              </a:lnSpc>
              <a:spcBef>
                <a:spcPts val="0"/>
              </a:spcBef>
              <a:spcAft>
                <a:spcPts val="0"/>
              </a:spcAft>
              <a:buClr>
                <a:schemeClr val="dk1"/>
              </a:buClr>
              <a:buSzPts val="1500"/>
              <a:buNone/>
            </a:pPr>
            <a:r>
              <a:rPr lang="id" sz="1000">
                <a:solidFill>
                  <a:schemeClr val="dk1"/>
                </a:solidFill>
              </a:rPr>
              <a:t>Dalam setiap entitas terdapat berbagai atribut yang diantaranya ada yang menjadi </a:t>
            </a:r>
            <a:r>
              <a:rPr b="1" lang="id" sz="1000">
                <a:solidFill>
                  <a:schemeClr val="dk1"/>
                </a:solidFill>
              </a:rPr>
              <a:t>Primary Key dan Foreign Key yang mendukung dan beberapa ada yang terhubung</a:t>
            </a:r>
            <a:r>
              <a:rPr lang="id" sz="1000">
                <a:solidFill>
                  <a:schemeClr val="dk1"/>
                </a:solidFill>
              </a:rPr>
              <a:t> dengan atribut pada entitas yang lainnya. Primary key merupakan atribut utama dan menjadi identitas pada entitas tersebut dan foreign key merupakan atribut pendukung dan menjadi penghubung serta primary key pada entitas lain. Hubungan antara Primary key dan foreign key dapat mendefinikan kondisi one to many atau many to many antar entitas</a:t>
            </a:r>
            <a:endParaRPr sz="1000">
              <a:solidFill>
                <a:schemeClr val="dk1"/>
              </a:solidFill>
            </a:endParaRPr>
          </a:p>
          <a:p>
            <a:pPr indent="-76200" lvl="0" marL="304800" rtl="0" algn="just">
              <a:lnSpc>
                <a:spcPct val="150000"/>
              </a:lnSpc>
              <a:spcBef>
                <a:spcPts val="0"/>
              </a:spcBef>
              <a:spcAft>
                <a:spcPts val="0"/>
              </a:spcAft>
              <a:buClr>
                <a:schemeClr val="dk1"/>
              </a:buClr>
              <a:buSzPts val="1500"/>
              <a:buNone/>
            </a:pPr>
            <a:r>
              <a:t/>
            </a:r>
            <a:endParaRPr sz="1000">
              <a:solidFill>
                <a:schemeClr val="dk1"/>
              </a:solidFill>
            </a:endParaRPr>
          </a:p>
        </p:txBody>
      </p:sp>
      <p:sp>
        <p:nvSpPr>
          <p:cNvPr id="205" name="Google Shape;205;p51"/>
          <p:cNvSpPr txBox="1"/>
          <p:nvPr/>
        </p:nvSpPr>
        <p:spPr>
          <a:xfrm>
            <a:off x="4656000" y="4620300"/>
            <a:ext cx="4488000" cy="488950"/>
          </a:xfrm>
          <a:prstGeom prst="rect">
            <a:avLst/>
          </a:prstGeom>
          <a:noFill/>
          <a:ln>
            <a:noFill/>
          </a:ln>
        </p:spPr>
        <p:txBody>
          <a:bodyPr anchorCtr="0" anchor="t" bIns="91425" lIns="91425" spcFirstLastPara="1" rIns="91425" wrap="square" tIns="91425">
            <a:spAutoFit/>
          </a:bodyPr>
          <a:lstStyle/>
          <a:p>
            <a:pPr indent="0" lvl="0" marL="0" marR="0" rtl="0" algn="r">
              <a:lnSpc>
                <a:spcPct val="100000"/>
              </a:lnSpc>
              <a:spcBef>
                <a:spcPts val="0"/>
              </a:spcBef>
              <a:spcAft>
                <a:spcPts val="0"/>
              </a:spcAft>
              <a:buClr>
                <a:srgbClr val="000000"/>
              </a:buClr>
              <a:buSzPts val="1000"/>
              <a:buFont typeface="Arial"/>
              <a:buNone/>
            </a:pPr>
            <a:r>
              <a:rPr b="0" i="0" lang="id" sz="1000" u="none" cap="none" strike="noStrike">
                <a:solidFill>
                  <a:srgbClr val="000000"/>
                </a:solidFill>
                <a:latin typeface="Arial"/>
                <a:ea typeface="Arial"/>
                <a:cs typeface="Arial"/>
                <a:sym typeface="Arial"/>
              </a:rPr>
              <a:t>Lihat atau Download ERD </a:t>
            </a:r>
            <a:r>
              <a:rPr b="0" i="0" lang="id" sz="1000" u="sng" cap="none" strike="noStrike">
                <a:solidFill>
                  <a:schemeClr val="hlink"/>
                </a:solidFill>
                <a:latin typeface="Arial"/>
                <a:ea typeface="Arial"/>
                <a:cs typeface="Arial"/>
                <a:sym typeface="Arial"/>
                <a:hlinkClick r:id="rId3"/>
              </a:rPr>
              <a:t>disini</a:t>
            </a:r>
            <a:endParaRPr b="0" i="0" sz="1000" u="none" cap="none" strike="noStrike">
              <a:solidFill>
                <a:srgbClr val="000000"/>
              </a:solidFill>
              <a:latin typeface="Arial"/>
              <a:ea typeface="Arial"/>
              <a:cs typeface="Arial"/>
              <a:sym typeface="Arial"/>
            </a:endParaRPr>
          </a:p>
          <a:p>
            <a:pPr indent="0" lvl="0" marL="0" marR="0" rtl="0" algn="r">
              <a:lnSpc>
                <a:spcPct val="100000"/>
              </a:lnSpc>
              <a:spcBef>
                <a:spcPts val="0"/>
              </a:spcBef>
              <a:spcAft>
                <a:spcPts val="0"/>
              </a:spcAft>
              <a:buClr>
                <a:srgbClr val="000000"/>
              </a:buClr>
              <a:buSzPts val="1000"/>
              <a:buFont typeface="Arial"/>
              <a:buNone/>
            </a:pPr>
            <a:r>
              <a:rPr b="0" i="0" lang="id" sz="1000" u="none" cap="none" strike="noStrike">
                <a:solidFill>
                  <a:srgbClr val="000000"/>
                </a:solidFill>
                <a:latin typeface="Arial"/>
                <a:ea typeface="Arial"/>
                <a:cs typeface="Arial"/>
                <a:sym typeface="Arial"/>
              </a:rPr>
              <a:t>Query selengkapnya dapat dilihat </a:t>
            </a:r>
            <a:r>
              <a:rPr b="0" i="0" lang="id" sz="1000" u="sng" cap="none" strike="noStrike">
                <a:solidFill>
                  <a:schemeClr val="hlink"/>
                </a:solidFill>
                <a:latin typeface="Arial"/>
                <a:ea typeface="Arial"/>
                <a:cs typeface="Arial"/>
                <a:sym typeface="Arial"/>
                <a:hlinkClick r:id="rId4"/>
              </a:rPr>
              <a:t>disini</a:t>
            </a:r>
            <a:endParaRPr b="0" i="0" sz="1000" u="none" cap="none" strike="noStrike">
              <a:solidFill>
                <a:srgbClr val="000000"/>
              </a:solidFill>
              <a:latin typeface="Arial"/>
              <a:ea typeface="Arial"/>
              <a:cs typeface="Arial"/>
              <a:sym typeface="Arial"/>
            </a:endParaRPr>
          </a:p>
        </p:txBody>
      </p:sp>
      <p:pic>
        <p:nvPicPr>
          <p:cNvPr descr="Screenshot 2023-05-20 210508" id="206" name="Google Shape;206;p51"/>
          <p:cNvPicPr preferRelativeResize="0"/>
          <p:nvPr/>
        </p:nvPicPr>
        <p:blipFill rotWithShape="1">
          <a:blip r:embed="rId5">
            <a:alphaModFix/>
          </a:blip>
          <a:srcRect b="0" l="0" r="0" t="0"/>
          <a:stretch/>
        </p:blipFill>
        <p:spPr>
          <a:xfrm>
            <a:off x="160020" y="970280"/>
            <a:ext cx="3817620" cy="33591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52"/>
          <p:cNvSpPr txBox="1"/>
          <p:nvPr>
            <p:ph type="title"/>
          </p:nvPr>
        </p:nvSpPr>
        <p:spPr>
          <a:xfrm>
            <a:off x="0" y="-12175"/>
            <a:ext cx="7866000" cy="572700"/>
          </a:xfrm>
          <a:prstGeom prst="rect">
            <a:avLst/>
          </a:prstGeom>
          <a:noFill/>
          <a:ln>
            <a:noFill/>
          </a:ln>
        </p:spPr>
        <p:txBody>
          <a:bodyPr anchorCtr="0" anchor="t" bIns="91425" lIns="91425" spcFirstLastPara="1" rIns="91425" wrap="square" tIns="91425">
            <a:normAutofit/>
          </a:bodyPr>
          <a:lstStyle/>
          <a:p>
            <a:pPr indent="0" lvl="0" marL="0" rtl="0" algn="ctr">
              <a:lnSpc>
                <a:spcPct val="100000"/>
              </a:lnSpc>
              <a:spcBef>
                <a:spcPts val="0"/>
              </a:spcBef>
              <a:spcAft>
                <a:spcPts val="0"/>
              </a:spcAft>
              <a:buSzPts val="2200"/>
              <a:buNone/>
            </a:pPr>
            <a:r>
              <a:rPr b="1" lang="id"/>
              <a:t>Data Preparation</a:t>
            </a:r>
            <a:endParaRPr b="1"/>
          </a:p>
        </p:txBody>
      </p:sp>
      <p:sp>
        <p:nvSpPr>
          <p:cNvPr id="212" name="Google Shape;212;p52"/>
          <p:cNvSpPr txBox="1"/>
          <p:nvPr>
            <p:ph idx="1" type="body"/>
          </p:nvPr>
        </p:nvSpPr>
        <p:spPr>
          <a:xfrm>
            <a:off x="401320" y="823595"/>
            <a:ext cx="8430895" cy="4098290"/>
          </a:xfrm>
          <a:prstGeom prst="rect">
            <a:avLst/>
          </a:prstGeom>
          <a:noFill/>
          <a:ln>
            <a:noFill/>
          </a:ln>
        </p:spPr>
        <p:txBody>
          <a:bodyPr anchorCtr="0" anchor="t" bIns="91425" lIns="91425" spcFirstLastPara="1" rIns="91425" wrap="square" tIns="91425">
            <a:normAutofit/>
          </a:bodyPr>
          <a:lstStyle/>
          <a:p>
            <a:pPr indent="-171450" lvl="0" marL="304800" rtl="0" algn="just">
              <a:lnSpc>
                <a:spcPct val="150000"/>
              </a:lnSpc>
              <a:spcBef>
                <a:spcPts val="0"/>
              </a:spcBef>
              <a:spcAft>
                <a:spcPts val="0"/>
              </a:spcAft>
              <a:buClr>
                <a:schemeClr val="dk1"/>
              </a:buClr>
              <a:buSzPts val="1500"/>
              <a:buFont typeface="Arial"/>
              <a:buChar char="•"/>
            </a:pPr>
            <a:r>
              <a:rPr lang="id" sz="1000">
                <a:solidFill>
                  <a:schemeClr val="dk1"/>
                </a:solidFill>
              </a:rPr>
              <a:t>Pada entitas alamat customer terdapat  atribut customers_id yang menjadi primary key dan memiliki hubungan one to many dengan entitas status order.</a:t>
            </a:r>
            <a:endParaRPr sz="1000">
              <a:solidFill>
                <a:schemeClr val="dk1"/>
              </a:solidFill>
            </a:endParaRPr>
          </a:p>
          <a:p>
            <a:pPr indent="-171450" lvl="0" marL="304800" rtl="0" algn="just">
              <a:lnSpc>
                <a:spcPct val="150000"/>
              </a:lnSpc>
              <a:spcBef>
                <a:spcPts val="0"/>
              </a:spcBef>
              <a:spcAft>
                <a:spcPts val="0"/>
              </a:spcAft>
              <a:buClr>
                <a:schemeClr val="dk1"/>
              </a:buClr>
              <a:buSzPts val="1500"/>
              <a:buFont typeface="Arial"/>
              <a:buChar char="•"/>
            </a:pPr>
            <a:r>
              <a:rPr lang="id" sz="1000">
                <a:solidFill>
                  <a:schemeClr val="dk1"/>
                </a:solidFill>
              </a:rPr>
              <a:t>Entitas status order pada atribut primary key order_id memiliki hubungan one to many dengan entitas produk order, pembayaran, dan review.</a:t>
            </a:r>
            <a:endParaRPr sz="1000">
              <a:solidFill>
                <a:schemeClr val="dk1"/>
              </a:solidFill>
            </a:endParaRPr>
          </a:p>
          <a:p>
            <a:pPr indent="-171450" lvl="0" marL="304800" rtl="0" algn="just">
              <a:lnSpc>
                <a:spcPct val="150000"/>
              </a:lnSpc>
              <a:spcBef>
                <a:spcPts val="0"/>
              </a:spcBef>
              <a:spcAft>
                <a:spcPts val="0"/>
              </a:spcAft>
              <a:buClr>
                <a:schemeClr val="dk1"/>
              </a:buClr>
              <a:buSzPts val="1500"/>
              <a:buFont typeface="Arial"/>
              <a:buChar char="•"/>
            </a:pPr>
            <a:r>
              <a:rPr lang="id" sz="1000">
                <a:solidFill>
                  <a:schemeClr val="dk1"/>
                </a:solidFill>
              </a:rPr>
              <a:t>Entitas ukuran produk pada atribut primary key product_id memiliki hubugan one to many dengan entitas product order.</a:t>
            </a:r>
            <a:endParaRPr sz="1000">
              <a:solidFill>
                <a:schemeClr val="dk1"/>
              </a:solidFill>
            </a:endParaRPr>
          </a:p>
          <a:p>
            <a:pPr indent="-171450" lvl="0" marL="304800" rtl="0" algn="just">
              <a:lnSpc>
                <a:spcPct val="150000"/>
              </a:lnSpc>
              <a:spcBef>
                <a:spcPts val="0"/>
              </a:spcBef>
              <a:spcAft>
                <a:spcPts val="0"/>
              </a:spcAft>
              <a:buClr>
                <a:schemeClr val="dk1"/>
              </a:buClr>
              <a:buSzPts val="1500"/>
              <a:buFont typeface="Arial"/>
              <a:buChar char="•"/>
            </a:pPr>
            <a:r>
              <a:rPr lang="id" sz="1000">
                <a:solidFill>
                  <a:schemeClr val="dk1"/>
                </a:solidFill>
              </a:rPr>
              <a:t>Entitas zip code pada atribut primary key zip_code_prefix memiliki hubungan one to many dengan entitas alamat customer dan alamat seller.</a:t>
            </a:r>
            <a:endParaRPr sz="1000">
              <a:solidFill>
                <a:schemeClr val="dk1"/>
              </a:solidFill>
            </a:endParaRPr>
          </a:p>
          <a:p>
            <a:pPr indent="-171450" lvl="0" marL="304800" rtl="0" algn="just">
              <a:lnSpc>
                <a:spcPct val="150000"/>
              </a:lnSpc>
              <a:spcBef>
                <a:spcPts val="0"/>
              </a:spcBef>
              <a:spcAft>
                <a:spcPts val="0"/>
              </a:spcAft>
              <a:buClr>
                <a:schemeClr val="dk1"/>
              </a:buClr>
              <a:buSzPts val="1500"/>
              <a:buFont typeface="Arial"/>
              <a:buChar char="•"/>
            </a:pPr>
            <a:r>
              <a:rPr lang="id" sz="1000">
                <a:solidFill>
                  <a:schemeClr val="dk1"/>
                </a:solidFill>
              </a:rPr>
              <a:t>Entitas alamat seller pada atribut primary key seller_id memiliki hubungan one to many dengan entitas product order</a:t>
            </a:r>
            <a:endParaRPr sz="1000">
              <a:solidFill>
                <a:schemeClr val="dk1"/>
              </a:solidFill>
            </a:endParaRPr>
          </a:p>
          <a:p>
            <a:pPr indent="-76200" lvl="0" marL="304800" rtl="0" algn="just">
              <a:lnSpc>
                <a:spcPct val="150000"/>
              </a:lnSpc>
              <a:spcBef>
                <a:spcPts val="0"/>
              </a:spcBef>
              <a:spcAft>
                <a:spcPts val="0"/>
              </a:spcAft>
              <a:buClr>
                <a:schemeClr val="dk1"/>
              </a:buClr>
              <a:buSzPts val="1500"/>
              <a:buFont typeface="Arial"/>
              <a:buNone/>
            </a:pPr>
            <a:r>
              <a:t/>
            </a:r>
            <a:endParaRPr sz="1000">
              <a:solidFill>
                <a:schemeClr val="dk1"/>
              </a:solidFill>
            </a:endParaRPr>
          </a:p>
          <a:p>
            <a:pPr indent="0" lvl="0" marL="133350" rtl="0" algn="just">
              <a:lnSpc>
                <a:spcPct val="150000"/>
              </a:lnSpc>
              <a:spcBef>
                <a:spcPts val="0"/>
              </a:spcBef>
              <a:spcAft>
                <a:spcPts val="0"/>
              </a:spcAft>
              <a:buClr>
                <a:schemeClr val="dk1"/>
              </a:buClr>
              <a:buSzPts val="1500"/>
              <a:buFont typeface="Arial"/>
              <a:buNone/>
            </a:pPr>
            <a:r>
              <a:rPr lang="id" sz="1000">
                <a:solidFill>
                  <a:schemeClr val="dk1"/>
                </a:solidFill>
              </a:rPr>
              <a:t>Hasil analisis entitas dan atribut serta pembuatan Entity Relationship Diagram bahwa dataset sistem order pada sebuah e-Commerce tidak memiliki hubungan rancu, pada setiap entitas memiliki primary key yang jelas serta foreign key yang sesuai dengan entitas lain. </a:t>
            </a:r>
            <a:endParaRPr sz="1000">
              <a:solidFill>
                <a:schemeClr val="dk1"/>
              </a:solidFill>
            </a:endParaRPr>
          </a:p>
        </p:txBody>
      </p:sp>
      <p:sp>
        <p:nvSpPr>
          <p:cNvPr id="213" name="Google Shape;213;p52"/>
          <p:cNvSpPr txBox="1"/>
          <p:nvPr/>
        </p:nvSpPr>
        <p:spPr>
          <a:xfrm>
            <a:off x="4656000" y="4620300"/>
            <a:ext cx="4488000" cy="488950"/>
          </a:xfrm>
          <a:prstGeom prst="rect">
            <a:avLst/>
          </a:prstGeom>
          <a:noFill/>
          <a:ln>
            <a:noFill/>
          </a:ln>
        </p:spPr>
        <p:txBody>
          <a:bodyPr anchorCtr="0" anchor="t" bIns="91425" lIns="91425" spcFirstLastPara="1" rIns="91425" wrap="square" tIns="91425">
            <a:spAutoFit/>
          </a:bodyPr>
          <a:lstStyle/>
          <a:p>
            <a:pPr indent="0" lvl="0" marL="0" marR="0" rtl="0" algn="r">
              <a:lnSpc>
                <a:spcPct val="100000"/>
              </a:lnSpc>
              <a:spcBef>
                <a:spcPts val="0"/>
              </a:spcBef>
              <a:spcAft>
                <a:spcPts val="0"/>
              </a:spcAft>
              <a:buClr>
                <a:srgbClr val="000000"/>
              </a:buClr>
              <a:buSzPts val="1000"/>
              <a:buFont typeface="Arial"/>
              <a:buNone/>
            </a:pPr>
            <a:r>
              <a:rPr b="0" i="0" lang="id" sz="1000" u="none" cap="none" strike="noStrike">
                <a:solidFill>
                  <a:srgbClr val="000000"/>
                </a:solidFill>
                <a:latin typeface="Arial"/>
                <a:ea typeface="Arial"/>
                <a:cs typeface="Arial"/>
                <a:sym typeface="Arial"/>
              </a:rPr>
              <a:t>Lihat atau Download ERD </a:t>
            </a:r>
            <a:r>
              <a:rPr b="0" i="0" lang="id" sz="1000" u="sng" cap="none" strike="noStrike">
                <a:solidFill>
                  <a:schemeClr val="hlink"/>
                </a:solidFill>
                <a:latin typeface="Arial"/>
                <a:ea typeface="Arial"/>
                <a:cs typeface="Arial"/>
                <a:sym typeface="Arial"/>
                <a:hlinkClick r:id="rId3"/>
              </a:rPr>
              <a:t>disini</a:t>
            </a:r>
            <a:endParaRPr b="0" i="0" sz="1000" u="none" cap="none" strike="noStrike">
              <a:solidFill>
                <a:srgbClr val="000000"/>
              </a:solidFill>
              <a:latin typeface="Arial"/>
              <a:ea typeface="Arial"/>
              <a:cs typeface="Arial"/>
              <a:sym typeface="Arial"/>
            </a:endParaRPr>
          </a:p>
          <a:p>
            <a:pPr indent="0" lvl="0" marL="0" marR="0" rtl="0" algn="r">
              <a:lnSpc>
                <a:spcPct val="100000"/>
              </a:lnSpc>
              <a:spcBef>
                <a:spcPts val="0"/>
              </a:spcBef>
              <a:spcAft>
                <a:spcPts val="0"/>
              </a:spcAft>
              <a:buClr>
                <a:srgbClr val="000000"/>
              </a:buClr>
              <a:buSzPts val="1000"/>
              <a:buFont typeface="Arial"/>
              <a:buNone/>
            </a:pPr>
            <a:r>
              <a:rPr b="0" i="0" lang="id" sz="1000" u="none" cap="none" strike="noStrike">
                <a:solidFill>
                  <a:srgbClr val="000000"/>
                </a:solidFill>
                <a:latin typeface="Arial"/>
                <a:ea typeface="Arial"/>
                <a:cs typeface="Arial"/>
                <a:sym typeface="Arial"/>
              </a:rPr>
              <a:t>Query selengkapnya dapat dilihat </a:t>
            </a:r>
            <a:r>
              <a:rPr b="0" i="0" lang="id" sz="1000" u="sng" cap="none" strike="noStrike">
                <a:solidFill>
                  <a:schemeClr val="hlink"/>
                </a:solidFill>
                <a:latin typeface="Arial"/>
                <a:ea typeface="Arial"/>
                <a:cs typeface="Arial"/>
                <a:sym typeface="Arial"/>
                <a:hlinkClick r:id="rId4"/>
              </a:rPr>
              <a:t>disini</a:t>
            </a:r>
            <a:endParaRPr b="0" i="0" sz="1000" u="none" cap="none" strike="noStrike">
              <a:solidFill>
                <a:srgbClr val="000000"/>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53"/>
          <p:cNvSpPr txBox="1"/>
          <p:nvPr>
            <p:ph type="title"/>
          </p:nvPr>
        </p:nvSpPr>
        <p:spPr>
          <a:xfrm>
            <a:off x="311700" y="-12175"/>
            <a:ext cx="8520600" cy="572700"/>
          </a:xfrm>
          <a:prstGeom prst="rect">
            <a:avLst/>
          </a:prstGeom>
          <a:noFill/>
          <a:ln>
            <a:noFill/>
          </a:ln>
        </p:spPr>
        <p:txBody>
          <a:bodyPr anchorCtr="0" anchor="t" bIns="91425" lIns="91425" spcFirstLastPara="1" rIns="91425" wrap="square" tIns="91425">
            <a:normAutofit/>
          </a:bodyPr>
          <a:lstStyle/>
          <a:p>
            <a:pPr indent="0" lvl="0" marL="0" rtl="0" algn="ctr">
              <a:lnSpc>
                <a:spcPct val="100000"/>
              </a:lnSpc>
              <a:spcBef>
                <a:spcPts val="0"/>
              </a:spcBef>
              <a:spcAft>
                <a:spcPts val="0"/>
              </a:spcAft>
              <a:buSzPts val="990"/>
              <a:buNone/>
            </a:pPr>
            <a:r>
              <a:rPr b="1" lang="id" sz="2220">
                <a:solidFill>
                  <a:schemeClr val="lt1"/>
                </a:solidFill>
              </a:rPr>
              <a:t>Annual Customer Activity Growth Analysis</a:t>
            </a:r>
            <a:endParaRPr b="1" sz="2220">
              <a:solidFill>
                <a:schemeClr val="lt1"/>
              </a:solidFill>
            </a:endParaRPr>
          </a:p>
        </p:txBody>
      </p:sp>
      <p:sp>
        <p:nvSpPr>
          <p:cNvPr id="219" name="Google Shape;219;p53"/>
          <p:cNvSpPr txBox="1"/>
          <p:nvPr/>
        </p:nvSpPr>
        <p:spPr>
          <a:xfrm>
            <a:off x="4656000" y="4620300"/>
            <a:ext cx="4488000" cy="523200"/>
          </a:xfrm>
          <a:prstGeom prst="rect">
            <a:avLst/>
          </a:prstGeom>
          <a:noFill/>
          <a:ln>
            <a:noFill/>
          </a:ln>
        </p:spPr>
        <p:txBody>
          <a:bodyPr anchorCtr="0" anchor="t" bIns="91425" lIns="91425" spcFirstLastPara="1" rIns="91425" wrap="square" tIns="91425">
            <a:spAutoFit/>
          </a:bodyPr>
          <a:lstStyle/>
          <a:p>
            <a:pPr indent="0" lvl="0" marL="0" marR="0" rtl="0" algn="r">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latin typeface="Arial"/>
              <a:ea typeface="Arial"/>
              <a:cs typeface="Arial"/>
              <a:sym typeface="Arial"/>
            </a:endParaRPr>
          </a:p>
          <a:p>
            <a:pPr indent="0" lvl="0" marL="0" marR="0" rtl="0" algn="r">
              <a:lnSpc>
                <a:spcPct val="100000"/>
              </a:lnSpc>
              <a:spcBef>
                <a:spcPts val="0"/>
              </a:spcBef>
              <a:spcAft>
                <a:spcPts val="0"/>
              </a:spcAft>
              <a:buClr>
                <a:srgbClr val="000000"/>
              </a:buClr>
              <a:buSzPts val="1100"/>
              <a:buFont typeface="Arial"/>
              <a:buNone/>
            </a:pPr>
            <a:r>
              <a:rPr b="0" i="0" lang="id" sz="1100" u="sng" cap="none" strike="noStrike">
                <a:solidFill>
                  <a:schemeClr val="hlink"/>
                </a:solidFill>
                <a:latin typeface="Arial"/>
                <a:ea typeface="Arial"/>
                <a:cs typeface="Arial"/>
                <a:sym typeface="Arial"/>
                <a:hlinkClick r:id="rId3"/>
              </a:rPr>
              <a:t>Query selengkapnya dapat dilihat disini</a:t>
            </a:r>
            <a:endParaRPr b="0" i="0" sz="1100" u="none" cap="none" strike="noStrike">
              <a:solidFill>
                <a:schemeClr val="dk1"/>
              </a:solidFill>
              <a:latin typeface="Arial"/>
              <a:ea typeface="Arial"/>
              <a:cs typeface="Arial"/>
              <a:sym typeface="Arial"/>
            </a:endParaRPr>
          </a:p>
        </p:txBody>
      </p:sp>
      <p:graphicFrame>
        <p:nvGraphicFramePr>
          <p:cNvPr id="220" name="Google Shape;220;p53"/>
          <p:cNvGraphicFramePr/>
          <p:nvPr/>
        </p:nvGraphicFramePr>
        <p:xfrm>
          <a:off x="994728" y="1221740"/>
          <a:ext cx="3000000" cy="3000000"/>
        </p:xfrm>
        <a:graphic>
          <a:graphicData uri="http://schemas.openxmlformats.org/drawingml/2006/table">
            <a:tbl>
              <a:tblPr firstCol="1" firstRow="1">
                <a:noFill/>
                <a:tableStyleId>{5C4A9149-EDE7-463A-8F93-58D27936B47E}</a:tableStyleId>
              </a:tblPr>
              <a:tblGrid>
                <a:gridCol w="676275"/>
                <a:gridCol w="1637675"/>
                <a:gridCol w="1616075"/>
                <a:gridCol w="1553200"/>
                <a:gridCol w="1670050"/>
              </a:tblGrid>
              <a:tr h="368300">
                <a:tc>
                  <a:txBody>
                    <a:bodyPr/>
                    <a:lstStyle/>
                    <a:p>
                      <a:pPr indent="0" lvl="0" marL="0" marR="0" rtl="0" algn="ctr">
                        <a:lnSpc>
                          <a:spcPct val="100000"/>
                        </a:lnSpc>
                        <a:spcBef>
                          <a:spcPts val="0"/>
                        </a:spcBef>
                        <a:spcAft>
                          <a:spcPts val="0"/>
                        </a:spcAft>
                        <a:buClr>
                          <a:srgbClr val="000000"/>
                        </a:buClr>
                        <a:buSzPts val="1400"/>
                        <a:buFont typeface="Arial"/>
                        <a:buNone/>
                      </a:pPr>
                      <a:r>
                        <a:rPr lang="id" sz="1400" u="none" cap="none" strike="noStrike"/>
                        <a:t>Year</a:t>
                      </a:r>
                      <a:endParaRPr sz="1400" u="none" cap="none" strike="noStrike"/>
                    </a:p>
                  </a:txBody>
                  <a:tcPr marT="12700" marB="45725" marR="12700" marL="12700" anchor="ctr"/>
                </a:tc>
                <a:tc>
                  <a:txBody>
                    <a:bodyPr/>
                    <a:lstStyle/>
                    <a:p>
                      <a:pPr indent="0" lvl="0" marL="0" marR="0" rtl="0" algn="ctr">
                        <a:lnSpc>
                          <a:spcPct val="100000"/>
                        </a:lnSpc>
                        <a:spcBef>
                          <a:spcPts val="0"/>
                        </a:spcBef>
                        <a:spcAft>
                          <a:spcPts val="0"/>
                        </a:spcAft>
                        <a:buClr>
                          <a:srgbClr val="000000"/>
                        </a:buClr>
                        <a:buSzPts val="1400"/>
                        <a:buFont typeface="Arial"/>
                        <a:buNone/>
                      </a:pPr>
                      <a:r>
                        <a:rPr lang="id" sz="1400" u="none" cap="none" strike="noStrike"/>
                        <a:t>Monthly Average Costumers</a:t>
                      </a:r>
                      <a:endParaRPr sz="1400" u="none" cap="none" strike="noStrike"/>
                    </a:p>
                  </a:txBody>
                  <a:tcPr marT="12700" marB="45725" marR="12700" marL="12700" anchor="ctr"/>
                </a:tc>
                <a:tc>
                  <a:txBody>
                    <a:bodyPr/>
                    <a:lstStyle/>
                    <a:p>
                      <a:pPr indent="0" lvl="0" marL="0" marR="0" rtl="0" algn="ctr">
                        <a:lnSpc>
                          <a:spcPct val="100000"/>
                        </a:lnSpc>
                        <a:spcBef>
                          <a:spcPts val="0"/>
                        </a:spcBef>
                        <a:spcAft>
                          <a:spcPts val="0"/>
                        </a:spcAft>
                        <a:buClr>
                          <a:srgbClr val="000000"/>
                        </a:buClr>
                        <a:buSzPts val="1400"/>
                        <a:buFont typeface="Arial"/>
                        <a:buNone/>
                      </a:pPr>
                      <a:r>
                        <a:rPr lang="id" sz="1400" u="none" cap="none" strike="noStrike"/>
                        <a:t>New Costumers</a:t>
                      </a:r>
                      <a:endParaRPr sz="1400" u="none" cap="none" strike="noStrike"/>
                    </a:p>
                  </a:txBody>
                  <a:tcPr marT="12700" marB="45725" marR="12700" marL="12700" anchor="ctr"/>
                </a:tc>
                <a:tc>
                  <a:txBody>
                    <a:bodyPr/>
                    <a:lstStyle/>
                    <a:p>
                      <a:pPr indent="0" lvl="0" marL="0" marR="0" rtl="0" algn="ctr">
                        <a:lnSpc>
                          <a:spcPct val="100000"/>
                        </a:lnSpc>
                        <a:spcBef>
                          <a:spcPts val="0"/>
                        </a:spcBef>
                        <a:spcAft>
                          <a:spcPts val="0"/>
                        </a:spcAft>
                        <a:buClr>
                          <a:srgbClr val="000000"/>
                        </a:buClr>
                        <a:buSzPts val="1400"/>
                        <a:buFont typeface="Arial"/>
                        <a:buNone/>
                      </a:pPr>
                      <a:r>
                        <a:rPr lang="id" sz="1400" u="none" cap="none" strike="noStrike"/>
                        <a:t>Repeat Costumers</a:t>
                      </a:r>
                      <a:endParaRPr sz="1400" u="none" cap="none" strike="noStrike"/>
                    </a:p>
                  </a:txBody>
                  <a:tcPr marT="12700" marB="45725" marR="12700" marL="12700" anchor="ctr"/>
                </a:tc>
                <a:tc>
                  <a:txBody>
                    <a:bodyPr/>
                    <a:lstStyle/>
                    <a:p>
                      <a:pPr indent="0" lvl="0" marL="0" marR="0" rtl="0" algn="ctr">
                        <a:lnSpc>
                          <a:spcPct val="100000"/>
                        </a:lnSpc>
                        <a:spcBef>
                          <a:spcPts val="0"/>
                        </a:spcBef>
                        <a:spcAft>
                          <a:spcPts val="0"/>
                        </a:spcAft>
                        <a:buClr>
                          <a:srgbClr val="000000"/>
                        </a:buClr>
                        <a:buSzPts val="1400"/>
                        <a:buFont typeface="Arial"/>
                        <a:buNone/>
                      </a:pPr>
                      <a:r>
                        <a:rPr lang="id" sz="1400" u="none" cap="none" strike="noStrike"/>
                        <a:t>AVG Order by Costumers</a:t>
                      </a:r>
                      <a:endParaRPr sz="1400" u="none" cap="none" strike="noStrike"/>
                    </a:p>
                  </a:txBody>
                  <a:tcPr marT="12700" marB="45725" marR="12700" marL="12700" anchor="ctr"/>
                </a:tc>
              </a:tr>
              <a:tr h="368300">
                <a:tc>
                  <a:txBody>
                    <a:bodyPr/>
                    <a:lstStyle/>
                    <a:p>
                      <a:pPr indent="0" lvl="0" marL="0" marR="0" rtl="0" algn="ctr">
                        <a:lnSpc>
                          <a:spcPct val="100000"/>
                        </a:lnSpc>
                        <a:spcBef>
                          <a:spcPts val="0"/>
                        </a:spcBef>
                        <a:spcAft>
                          <a:spcPts val="0"/>
                        </a:spcAft>
                        <a:buClr>
                          <a:srgbClr val="000000"/>
                        </a:buClr>
                        <a:buSzPts val="1400"/>
                        <a:buFont typeface="Arial"/>
                        <a:buNone/>
                      </a:pPr>
                      <a:r>
                        <a:rPr lang="id" sz="1400" u="none" cap="none" strike="noStrike"/>
                        <a:t>2016</a:t>
                      </a:r>
                      <a:endParaRPr sz="1400" u="none" cap="none" strike="noStrike"/>
                    </a:p>
                  </a:txBody>
                  <a:tcPr marT="12700" marB="45725" marR="12700" marL="12700" anchor="ctr"/>
                </a:tc>
                <a:tc>
                  <a:txBody>
                    <a:bodyPr/>
                    <a:lstStyle/>
                    <a:p>
                      <a:pPr indent="0" lvl="0" marL="0" marR="0" rtl="0" algn="ctr">
                        <a:lnSpc>
                          <a:spcPct val="100000"/>
                        </a:lnSpc>
                        <a:spcBef>
                          <a:spcPts val="0"/>
                        </a:spcBef>
                        <a:spcAft>
                          <a:spcPts val="0"/>
                        </a:spcAft>
                        <a:buClr>
                          <a:srgbClr val="000000"/>
                        </a:buClr>
                        <a:buSzPts val="1400"/>
                        <a:buFont typeface="Arial"/>
                        <a:buNone/>
                      </a:pPr>
                      <a:r>
                        <a:rPr lang="id" sz="1400" u="none" cap="none" strike="noStrike"/>
                        <a:t>110</a:t>
                      </a:r>
                      <a:endParaRPr sz="1400" u="none" cap="none" strike="noStrike"/>
                    </a:p>
                  </a:txBody>
                  <a:tcPr marT="12700" marB="45725" marR="12700" marL="12700" anchor="ctr"/>
                </a:tc>
                <a:tc>
                  <a:txBody>
                    <a:bodyPr/>
                    <a:lstStyle/>
                    <a:p>
                      <a:pPr indent="0" lvl="0" marL="0" marR="0" rtl="0" algn="ctr">
                        <a:lnSpc>
                          <a:spcPct val="100000"/>
                        </a:lnSpc>
                        <a:spcBef>
                          <a:spcPts val="0"/>
                        </a:spcBef>
                        <a:spcAft>
                          <a:spcPts val="0"/>
                        </a:spcAft>
                        <a:buClr>
                          <a:srgbClr val="000000"/>
                        </a:buClr>
                        <a:buSzPts val="1400"/>
                        <a:buFont typeface="Arial"/>
                        <a:buNone/>
                      </a:pPr>
                      <a:r>
                        <a:rPr lang="id" sz="1400" u="none" cap="none" strike="noStrike"/>
                        <a:t>329</a:t>
                      </a:r>
                      <a:endParaRPr sz="1400" u="none" cap="none" strike="noStrike"/>
                    </a:p>
                  </a:txBody>
                  <a:tcPr marT="12700" marB="45725" marR="12700" marL="12700" anchor="ctr"/>
                </a:tc>
                <a:tc>
                  <a:txBody>
                    <a:bodyPr/>
                    <a:lstStyle/>
                    <a:p>
                      <a:pPr indent="0" lvl="0" marL="0" marR="0" rtl="0" algn="ctr">
                        <a:lnSpc>
                          <a:spcPct val="100000"/>
                        </a:lnSpc>
                        <a:spcBef>
                          <a:spcPts val="0"/>
                        </a:spcBef>
                        <a:spcAft>
                          <a:spcPts val="0"/>
                        </a:spcAft>
                        <a:buClr>
                          <a:srgbClr val="000000"/>
                        </a:buClr>
                        <a:buSzPts val="1400"/>
                        <a:buFont typeface="Arial"/>
                        <a:buNone/>
                      </a:pPr>
                      <a:r>
                        <a:rPr lang="id" sz="1400" u="none" cap="none" strike="noStrike"/>
                        <a:t>3</a:t>
                      </a:r>
                      <a:endParaRPr sz="1400" u="none" cap="none" strike="noStrike"/>
                    </a:p>
                  </a:txBody>
                  <a:tcPr marT="12700" marB="45725" marR="12700" marL="12700" anchor="ctr"/>
                </a:tc>
                <a:tc>
                  <a:txBody>
                    <a:bodyPr/>
                    <a:lstStyle/>
                    <a:p>
                      <a:pPr indent="0" lvl="0" marL="0" marR="0" rtl="0" algn="ctr">
                        <a:lnSpc>
                          <a:spcPct val="100000"/>
                        </a:lnSpc>
                        <a:spcBef>
                          <a:spcPts val="0"/>
                        </a:spcBef>
                        <a:spcAft>
                          <a:spcPts val="0"/>
                        </a:spcAft>
                        <a:buClr>
                          <a:srgbClr val="000000"/>
                        </a:buClr>
                        <a:buSzPts val="1400"/>
                        <a:buFont typeface="Arial"/>
                        <a:buNone/>
                      </a:pPr>
                      <a:r>
                        <a:rPr lang="id" sz="1400" u="none" cap="none" strike="noStrike"/>
                        <a:t>1.01</a:t>
                      </a:r>
                      <a:endParaRPr sz="1400" u="none" cap="none" strike="noStrike"/>
                    </a:p>
                  </a:txBody>
                  <a:tcPr marT="12700" marB="45725" marR="12700" marL="12700" anchor="ctr"/>
                </a:tc>
              </a:tr>
              <a:tr h="368300">
                <a:tc>
                  <a:txBody>
                    <a:bodyPr/>
                    <a:lstStyle/>
                    <a:p>
                      <a:pPr indent="0" lvl="0" marL="0" marR="0" rtl="0" algn="ctr">
                        <a:lnSpc>
                          <a:spcPct val="100000"/>
                        </a:lnSpc>
                        <a:spcBef>
                          <a:spcPts val="0"/>
                        </a:spcBef>
                        <a:spcAft>
                          <a:spcPts val="0"/>
                        </a:spcAft>
                        <a:buClr>
                          <a:srgbClr val="000000"/>
                        </a:buClr>
                        <a:buSzPts val="1400"/>
                        <a:buFont typeface="Arial"/>
                        <a:buNone/>
                      </a:pPr>
                      <a:r>
                        <a:rPr lang="id" sz="1400" u="none" cap="none" strike="noStrike"/>
                        <a:t>2017</a:t>
                      </a:r>
                      <a:endParaRPr sz="1400" u="none" cap="none" strike="noStrike"/>
                    </a:p>
                  </a:txBody>
                  <a:tcPr marT="12700" marB="45725" marR="12700" marL="12700" anchor="ctr"/>
                </a:tc>
                <a:tc>
                  <a:txBody>
                    <a:bodyPr/>
                    <a:lstStyle/>
                    <a:p>
                      <a:pPr indent="0" lvl="0" marL="0" marR="0" rtl="0" algn="ctr">
                        <a:lnSpc>
                          <a:spcPct val="100000"/>
                        </a:lnSpc>
                        <a:spcBef>
                          <a:spcPts val="0"/>
                        </a:spcBef>
                        <a:spcAft>
                          <a:spcPts val="0"/>
                        </a:spcAft>
                        <a:buClr>
                          <a:srgbClr val="000000"/>
                        </a:buClr>
                        <a:buSzPts val="1400"/>
                        <a:buFont typeface="Arial"/>
                        <a:buNone/>
                      </a:pPr>
                      <a:r>
                        <a:rPr lang="id" sz="1400" u="none" cap="none" strike="noStrike"/>
                        <a:t>3758</a:t>
                      </a:r>
                      <a:endParaRPr sz="1400" u="none" cap="none" strike="noStrike"/>
                    </a:p>
                  </a:txBody>
                  <a:tcPr marT="12700" marB="45725" marR="12700" marL="12700" anchor="ctr"/>
                </a:tc>
                <a:tc>
                  <a:txBody>
                    <a:bodyPr/>
                    <a:lstStyle/>
                    <a:p>
                      <a:pPr indent="0" lvl="0" marL="0" marR="0" rtl="0" algn="ctr">
                        <a:lnSpc>
                          <a:spcPct val="100000"/>
                        </a:lnSpc>
                        <a:spcBef>
                          <a:spcPts val="0"/>
                        </a:spcBef>
                        <a:spcAft>
                          <a:spcPts val="0"/>
                        </a:spcAft>
                        <a:buClr>
                          <a:srgbClr val="000000"/>
                        </a:buClr>
                        <a:buSzPts val="1400"/>
                        <a:buFont typeface="Arial"/>
                        <a:buNone/>
                      </a:pPr>
                      <a:r>
                        <a:rPr lang="id" sz="1400" u="none" cap="none" strike="noStrike"/>
                        <a:t>45101</a:t>
                      </a:r>
                      <a:endParaRPr sz="1400" u="none" cap="none" strike="noStrike"/>
                    </a:p>
                  </a:txBody>
                  <a:tcPr marT="12700" marB="45725" marR="12700" marL="12700" anchor="ctr"/>
                </a:tc>
                <a:tc>
                  <a:txBody>
                    <a:bodyPr/>
                    <a:lstStyle/>
                    <a:p>
                      <a:pPr indent="0" lvl="0" marL="0" marR="0" rtl="0" algn="ctr">
                        <a:lnSpc>
                          <a:spcPct val="100000"/>
                        </a:lnSpc>
                        <a:spcBef>
                          <a:spcPts val="0"/>
                        </a:spcBef>
                        <a:spcAft>
                          <a:spcPts val="0"/>
                        </a:spcAft>
                        <a:buClr>
                          <a:srgbClr val="000000"/>
                        </a:buClr>
                        <a:buSzPts val="1400"/>
                        <a:buFont typeface="Arial"/>
                        <a:buNone/>
                      </a:pPr>
                      <a:r>
                        <a:rPr lang="id" sz="1400" u="none" cap="none" strike="noStrike"/>
                        <a:t>1256</a:t>
                      </a:r>
                      <a:endParaRPr sz="1400" u="none" cap="none" strike="noStrike"/>
                    </a:p>
                  </a:txBody>
                  <a:tcPr marT="12700" marB="45725" marR="12700" marL="12700" anchor="ctr"/>
                </a:tc>
                <a:tc>
                  <a:txBody>
                    <a:bodyPr/>
                    <a:lstStyle/>
                    <a:p>
                      <a:pPr indent="0" lvl="0" marL="0" marR="0" rtl="0" algn="ctr">
                        <a:lnSpc>
                          <a:spcPct val="100000"/>
                        </a:lnSpc>
                        <a:spcBef>
                          <a:spcPts val="0"/>
                        </a:spcBef>
                        <a:spcAft>
                          <a:spcPts val="0"/>
                        </a:spcAft>
                        <a:buClr>
                          <a:srgbClr val="000000"/>
                        </a:buClr>
                        <a:buSzPts val="1400"/>
                        <a:buFont typeface="Arial"/>
                        <a:buNone/>
                      </a:pPr>
                      <a:r>
                        <a:rPr lang="id" sz="1400" u="none" cap="none" strike="noStrike"/>
                        <a:t>1.03</a:t>
                      </a:r>
                      <a:endParaRPr sz="1400" u="none" cap="none" strike="noStrike"/>
                    </a:p>
                  </a:txBody>
                  <a:tcPr marT="12700" marB="45725" marR="12700" marL="12700" anchor="ctr"/>
                </a:tc>
              </a:tr>
              <a:tr h="368300">
                <a:tc>
                  <a:txBody>
                    <a:bodyPr/>
                    <a:lstStyle/>
                    <a:p>
                      <a:pPr indent="0" lvl="0" marL="0" marR="0" rtl="0" algn="ctr">
                        <a:lnSpc>
                          <a:spcPct val="100000"/>
                        </a:lnSpc>
                        <a:spcBef>
                          <a:spcPts val="0"/>
                        </a:spcBef>
                        <a:spcAft>
                          <a:spcPts val="0"/>
                        </a:spcAft>
                        <a:buClr>
                          <a:srgbClr val="000000"/>
                        </a:buClr>
                        <a:buSzPts val="1400"/>
                        <a:buFont typeface="Arial"/>
                        <a:buNone/>
                      </a:pPr>
                      <a:r>
                        <a:rPr lang="id" sz="1400" u="none" cap="none" strike="noStrike"/>
                        <a:t>2018</a:t>
                      </a:r>
                      <a:endParaRPr sz="1400" u="none" cap="none" strike="noStrike"/>
                    </a:p>
                  </a:txBody>
                  <a:tcPr marT="12700" marB="45725" marR="12700" marL="12700" anchor="ctr"/>
                </a:tc>
                <a:tc>
                  <a:txBody>
                    <a:bodyPr/>
                    <a:lstStyle/>
                    <a:p>
                      <a:pPr indent="0" lvl="0" marL="0" marR="0" rtl="0" algn="ctr">
                        <a:lnSpc>
                          <a:spcPct val="100000"/>
                        </a:lnSpc>
                        <a:spcBef>
                          <a:spcPts val="0"/>
                        </a:spcBef>
                        <a:spcAft>
                          <a:spcPts val="0"/>
                        </a:spcAft>
                        <a:buClr>
                          <a:srgbClr val="000000"/>
                        </a:buClr>
                        <a:buSzPts val="1400"/>
                        <a:buFont typeface="Arial"/>
                        <a:buNone/>
                      </a:pPr>
                      <a:r>
                        <a:rPr lang="id" sz="1400" u="none" cap="none" strike="noStrike"/>
                        <a:t>5401</a:t>
                      </a:r>
                      <a:endParaRPr sz="1400" u="none" cap="none" strike="noStrike"/>
                    </a:p>
                  </a:txBody>
                  <a:tcPr marT="12700" marB="45725" marR="12700" marL="12700" anchor="ctr"/>
                </a:tc>
                <a:tc>
                  <a:txBody>
                    <a:bodyPr/>
                    <a:lstStyle/>
                    <a:p>
                      <a:pPr indent="0" lvl="0" marL="0" marR="0" rtl="0" algn="ctr">
                        <a:lnSpc>
                          <a:spcPct val="100000"/>
                        </a:lnSpc>
                        <a:spcBef>
                          <a:spcPts val="0"/>
                        </a:spcBef>
                        <a:spcAft>
                          <a:spcPts val="0"/>
                        </a:spcAft>
                        <a:buClr>
                          <a:srgbClr val="000000"/>
                        </a:buClr>
                        <a:buSzPts val="1400"/>
                        <a:buFont typeface="Arial"/>
                        <a:buNone/>
                      </a:pPr>
                      <a:r>
                        <a:rPr lang="id" sz="1400" u="none" cap="none" strike="noStrike"/>
                        <a:t>54011</a:t>
                      </a:r>
                      <a:endParaRPr sz="1400" u="none" cap="none" strike="noStrike"/>
                    </a:p>
                  </a:txBody>
                  <a:tcPr marT="12700" marB="45725" marR="12700" marL="12700" anchor="ctr"/>
                </a:tc>
                <a:tc>
                  <a:txBody>
                    <a:bodyPr/>
                    <a:lstStyle/>
                    <a:p>
                      <a:pPr indent="0" lvl="0" marL="0" marR="0" rtl="0" algn="ctr">
                        <a:lnSpc>
                          <a:spcPct val="100000"/>
                        </a:lnSpc>
                        <a:spcBef>
                          <a:spcPts val="0"/>
                        </a:spcBef>
                        <a:spcAft>
                          <a:spcPts val="0"/>
                        </a:spcAft>
                        <a:buClr>
                          <a:srgbClr val="000000"/>
                        </a:buClr>
                        <a:buSzPts val="1400"/>
                        <a:buFont typeface="Arial"/>
                        <a:buNone/>
                      </a:pPr>
                      <a:r>
                        <a:rPr lang="id" sz="1400" u="none" cap="none" strike="noStrike"/>
                        <a:t>1167</a:t>
                      </a:r>
                      <a:endParaRPr sz="1400" u="none" cap="none" strike="noStrike"/>
                    </a:p>
                  </a:txBody>
                  <a:tcPr marT="12700" marB="45725" marR="12700" marL="12700" anchor="ctr"/>
                </a:tc>
                <a:tc>
                  <a:txBody>
                    <a:bodyPr/>
                    <a:lstStyle/>
                    <a:p>
                      <a:pPr indent="0" lvl="0" marL="0" marR="0" rtl="0" algn="ctr">
                        <a:lnSpc>
                          <a:spcPct val="100000"/>
                        </a:lnSpc>
                        <a:spcBef>
                          <a:spcPts val="0"/>
                        </a:spcBef>
                        <a:spcAft>
                          <a:spcPts val="0"/>
                        </a:spcAft>
                        <a:buClr>
                          <a:srgbClr val="000000"/>
                        </a:buClr>
                        <a:buSzPts val="1400"/>
                        <a:buFont typeface="Arial"/>
                        <a:buNone/>
                      </a:pPr>
                      <a:r>
                        <a:rPr lang="id" sz="1400" u="none" cap="none" strike="noStrike"/>
                        <a:t>1.02</a:t>
                      </a:r>
                      <a:endParaRPr sz="1400" u="none" cap="none" strike="noStrike"/>
                    </a:p>
                  </a:txBody>
                  <a:tcPr marT="12700" marB="45725" marR="12700" marL="12700" anchor="ctr"/>
                </a:tc>
              </a:tr>
            </a:tbl>
          </a:graphicData>
        </a:graphic>
      </p:graphicFrame>
      <p:sp>
        <p:nvSpPr>
          <p:cNvPr id="221" name="Google Shape;221;p53"/>
          <p:cNvSpPr txBox="1"/>
          <p:nvPr>
            <p:ph idx="1" type="body"/>
          </p:nvPr>
        </p:nvSpPr>
        <p:spPr>
          <a:xfrm>
            <a:off x="311785" y="2913380"/>
            <a:ext cx="8520430" cy="2173605"/>
          </a:xfrm>
          <a:prstGeom prst="rect">
            <a:avLst/>
          </a:prstGeom>
          <a:noFill/>
          <a:ln>
            <a:noFill/>
          </a:ln>
        </p:spPr>
        <p:txBody>
          <a:bodyPr anchorCtr="0" anchor="t" bIns="91425" lIns="91425" spcFirstLastPara="1" rIns="91425" wrap="square" tIns="91425">
            <a:normAutofit/>
          </a:bodyPr>
          <a:lstStyle/>
          <a:p>
            <a:pPr indent="0" lvl="0" marL="133350" rtl="0" algn="l">
              <a:lnSpc>
                <a:spcPct val="115000"/>
              </a:lnSpc>
              <a:spcBef>
                <a:spcPts val="0"/>
              </a:spcBef>
              <a:spcAft>
                <a:spcPts val="0"/>
              </a:spcAft>
              <a:buClr>
                <a:schemeClr val="dk1"/>
              </a:buClr>
              <a:buSzPts val="1500"/>
              <a:buFont typeface="Arial"/>
              <a:buNone/>
            </a:pPr>
            <a:r>
              <a:rPr lang="id" sz="1200">
                <a:solidFill>
                  <a:schemeClr val="dk1"/>
                </a:solidFill>
              </a:rPr>
              <a:t>Keterangan :</a:t>
            </a:r>
            <a:endParaRPr sz="1200">
              <a:solidFill>
                <a:schemeClr val="dk1"/>
              </a:solidFill>
            </a:endParaRPr>
          </a:p>
          <a:p>
            <a:pPr indent="-285750" lvl="0" marL="419100" rtl="0" algn="l">
              <a:lnSpc>
                <a:spcPct val="115000"/>
              </a:lnSpc>
              <a:spcBef>
                <a:spcPts val="0"/>
              </a:spcBef>
              <a:spcAft>
                <a:spcPts val="0"/>
              </a:spcAft>
              <a:buClr>
                <a:schemeClr val="dk1"/>
              </a:buClr>
              <a:buSzPts val="1500"/>
              <a:buFont typeface="Arial"/>
              <a:buChar char="•"/>
            </a:pPr>
            <a:r>
              <a:rPr lang="id" sz="1200">
                <a:solidFill>
                  <a:schemeClr val="dk1"/>
                </a:solidFill>
              </a:rPr>
              <a:t>Monthly Average Costumers adalah Rata-rata Monthly Active User (MAU) per tahun.</a:t>
            </a:r>
            <a:endParaRPr sz="1200">
              <a:solidFill>
                <a:schemeClr val="dk1"/>
              </a:solidFill>
            </a:endParaRPr>
          </a:p>
          <a:p>
            <a:pPr indent="-285750" lvl="0" marL="419100" rtl="0" algn="l">
              <a:lnSpc>
                <a:spcPct val="115000"/>
              </a:lnSpc>
              <a:spcBef>
                <a:spcPts val="0"/>
              </a:spcBef>
              <a:spcAft>
                <a:spcPts val="0"/>
              </a:spcAft>
              <a:buClr>
                <a:schemeClr val="dk1"/>
              </a:buClr>
              <a:buSzPts val="1500"/>
              <a:buFont typeface="Arial"/>
              <a:buChar char="•"/>
            </a:pPr>
            <a:r>
              <a:rPr lang="id" sz="1200">
                <a:solidFill>
                  <a:schemeClr val="dk1"/>
                </a:solidFill>
              </a:rPr>
              <a:t>New Costumers adalah total customer baru per tahun.</a:t>
            </a:r>
            <a:endParaRPr sz="1200">
              <a:solidFill>
                <a:schemeClr val="dk1"/>
              </a:solidFill>
            </a:endParaRPr>
          </a:p>
          <a:p>
            <a:pPr indent="-285750" lvl="0" marL="419100" rtl="0" algn="l">
              <a:lnSpc>
                <a:spcPct val="115000"/>
              </a:lnSpc>
              <a:spcBef>
                <a:spcPts val="0"/>
              </a:spcBef>
              <a:spcAft>
                <a:spcPts val="0"/>
              </a:spcAft>
              <a:buClr>
                <a:schemeClr val="dk1"/>
              </a:buClr>
              <a:buSzPts val="1500"/>
              <a:buFont typeface="Arial"/>
              <a:buChar char="•"/>
            </a:pPr>
            <a:r>
              <a:rPr lang="id" sz="1200">
                <a:solidFill>
                  <a:schemeClr val="dk1"/>
                </a:solidFill>
              </a:rPr>
              <a:t>Repeat Costumers adalah jumlah customer yang melakukan repeat order per tahun.</a:t>
            </a:r>
            <a:endParaRPr sz="1200">
              <a:solidFill>
                <a:schemeClr val="dk1"/>
              </a:solidFill>
            </a:endParaRPr>
          </a:p>
          <a:p>
            <a:pPr indent="-285750" lvl="0" marL="419100" rtl="0" algn="l">
              <a:lnSpc>
                <a:spcPct val="115000"/>
              </a:lnSpc>
              <a:spcBef>
                <a:spcPts val="0"/>
              </a:spcBef>
              <a:spcAft>
                <a:spcPts val="0"/>
              </a:spcAft>
              <a:buClr>
                <a:schemeClr val="dk1"/>
              </a:buClr>
              <a:buSzPts val="1500"/>
              <a:buFont typeface="Arial"/>
              <a:buChar char="•"/>
            </a:pPr>
            <a:r>
              <a:rPr lang="id" sz="1200">
                <a:solidFill>
                  <a:schemeClr val="dk1"/>
                </a:solidFill>
              </a:rPr>
              <a:t>AVG Order by Costumers adalah rata-rata frekuensi order setiap costumers untuk setiap tahun.</a:t>
            </a:r>
            <a:endParaRPr sz="1200">
              <a:solidFill>
                <a:schemeClr val="dk1"/>
              </a:solidFill>
            </a:endParaRPr>
          </a:p>
          <a:p>
            <a:pPr indent="0" lvl="0" marL="133350" rtl="0" algn="l">
              <a:lnSpc>
                <a:spcPct val="115000"/>
              </a:lnSpc>
              <a:spcBef>
                <a:spcPts val="0"/>
              </a:spcBef>
              <a:spcAft>
                <a:spcPts val="0"/>
              </a:spcAft>
              <a:buClr>
                <a:schemeClr val="dk1"/>
              </a:buClr>
              <a:buSzPts val="1500"/>
              <a:buFont typeface="Arial"/>
              <a:buNone/>
            </a:pPr>
            <a:r>
              <a:rPr lang="id" sz="1200">
                <a:solidFill>
                  <a:schemeClr val="dk1"/>
                </a:solidFill>
              </a:rPr>
              <a:t>Jumlah data setiap tahunnya memiliki perbedaan:</a:t>
            </a:r>
            <a:endParaRPr sz="1200">
              <a:solidFill>
                <a:schemeClr val="dk1"/>
              </a:solidFill>
            </a:endParaRPr>
          </a:p>
          <a:p>
            <a:pPr indent="-285750" lvl="0" marL="419100" rtl="0" algn="l">
              <a:lnSpc>
                <a:spcPct val="115000"/>
              </a:lnSpc>
              <a:spcBef>
                <a:spcPts val="0"/>
              </a:spcBef>
              <a:spcAft>
                <a:spcPts val="0"/>
              </a:spcAft>
              <a:buClr>
                <a:schemeClr val="dk1"/>
              </a:buClr>
              <a:buSzPts val="1500"/>
              <a:buFont typeface="Arial"/>
              <a:buChar char="•"/>
            </a:pPr>
            <a:r>
              <a:rPr lang="id" sz="1200">
                <a:solidFill>
                  <a:schemeClr val="dk1"/>
                </a:solidFill>
              </a:rPr>
              <a:t>Jumlah data pada tahun 2016 sebanyak 3 bulan</a:t>
            </a:r>
            <a:endParaRPr sz="1200">
              <a:solidFill>
                <a:schemeClr val="dk1"/>
              </a:solidFill>
            </a:endParaRPr>
          </a:p>
          <a:p>
            <a:pPr indent="-285750" lvl="0" marL="419100" rtl="0" algn="l">
              <a:lnSpc>
                <a:spcPct val="115000"/>
              </a:lnSpc>
              <a:spcBef>
                <a:spcPts val="0"/>
              </a:spcBef>
              <a:spcAft>
                <a:spcPts val="0"/>
              </a:spcAft>
              <a:buClr>
                <a:schemeClr val="dk1"/>
              </a:buClr>
              <a:buSzPts val="1500"/>
              <a:buFont typeface="Arial"/>
              <a:buChar char="•"/>
            </a:pPr>
            <a:r>
              <a:rPr lang="id" sz="1200">
                <a:solidFill>
                  <a:schemeClr val="dk1"/>
                </a:solidFill>
              </a:rPr>
              <a:t>Jumlah data pada tahun 2017 sebanyak 12 bulan</a:t>
            </a:r>
            <a:endParaRPr sz="1200">
              <a:solidFill>
                <a:schemeClr val="dk1"/>
              </a:solidFill>
            </a:endParaRPr>
          </a:p>
          <a:p>
            <a:pPr indent="-285750" lvl="0" marL="419100" rtl="0" algn="l">
              <a:lnSpc>
                <a:spcPct val="115000"/>
              </a:lnSpc>
              <a:spcBef>
                <a:spcPts val="0"/>
              </a:spcBef>
              <a:spcAft>
                <a:spcPts val="0"/>
              </a:spcAft>
              <a:buClr>
                <a:schemeClr val="dk1"/>
              </a:buClr>
              <a:buSzPts val="1500"/>
              <a:buFont typeface="Arial"/>
              <a:buChar char="•"/>
            </a:pPr>
            <a:r>
              <a:rPr lang="id" sz="1200">
                <a:solidFill>
                  <a:schemeClr val="dk1"/>
                </a:solidFill>
              </a:rPr>
              <a:t>Jumlah data pada tahun 2018 sebanyak 10 bulan</a:t>
            </a:r>
            <a:endParaRPr sz="1200">
              <a:solidFill>
                <a:schemeClr val="dk1"/>
              </a:solidFill>
            </a:endParaRPr>
          </a:p>
        </p:txBody>
      </p:sp>
      <p:sp>
        <p:nvSpPr>
          <p:cNvPr id="222" name="Google Shape;222;p53"/>
          <p:cNvSpPr txBox="1"/>
          <p:nvPr/>
        </p:nvSpPr>
        <p:spPr>
          <a:xfrm>
            <a:off x="1906905" y="717550"/>
            <a:ext cx="5328920" cy="33718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id" sz="1600" u="none" cap="none" strike="noStrike">
                <a:solidFill>
                  <a:srgbClr val="00717D"/>
                </a:solidFill>
                <a:latin typeface="Arial"/>
                <a:ea typeface="Arial"/>
                <a:cs typeface="Arial"/>
                <a:sym typeface="Arial"/>
              </a:rPr>
              <a:t>Tabel Annual Customer Activity Growth Analysis</a:t>
            </a:r>
            <a:endParaRPr b="1" i="0" sz="1600" u="none" cap="none" strike="noStrike">
              <a:solidFill>
                <a:srgbClr val="00717D"/>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54"/>
          <p:cNvSpPr txBox="1"/>
          <p:nvPr>
            <p:ph type="title"/>
          </p:nvPr>
        </p:nvSpPr>
        <p:spPr>
          <a:xfrm>
            <a:off x="311700" y="-12175"/>
            <a:ext cx="8520600" cy="572700"/>
          </a:xfrm>
          <a:prstGeom prst="rect">
            <a:avLst/>
          </a:prstGeom>
          <a:noFill/>
          <a:ln>
            <a:noFill/>
          </a:ln>
        </p:spPr>
        <p:txBody>
          <a:bodyPr anchorCtr="0" anchor="t" bIns="91425" lIns="91425" spcFirstLastPara="1" rIns="91425" wrap="square" tIns="91425">
            <a:normAutofit/>
          </a:bodyPr>
          <a:lstStyle/>
          <a:p>
            <a:pPr indent="0" lvl="0" marL="0" rtl="0" algn="ctr">
              <a:lnSpc>
                <a:spcPct val="100000"/>
              </a:lnSpc>
              <a:spcBef>
                <a:spcPts val="0"/>
              </a:spcBef>
              <a:spcAft>
                <a:spcPts val="0"/>
              </a:spcAft>
              <a:buSzPts val="990"/>
              <a:buNone/>
            </a:pPr>
            <a:r>
              <a:rPr b="1" lang="id" sz="2220">
                <a:solidFill>
                  <a:schemeClr val="lt1"/>
                </a:solidFill>
              </a:rPr>
              <a:t>Annual Customer Activity Growth Analysis</a:t>
            </a:r>
            <a:endParaRPr b="1" sz="2220">
              <a:solidFill>
                <a:schemeClr val="lt1"/>
              </a:solidFill>
            </a:endParaRPr>
          </a:p>
        </p:txBody>
      </p:sp>
      <p:sp>
        <p:nvSpPr>
          <p:cNvPr id="228" name="Google Shape;228;p54"/>
          <p:cNvSpPr txBox="1"/>
          <p:nvPr/>
        </p:nvSpPr>
        <p:spPr>
          <a:xfrm>
            <a:off x="4656000" y="4620300"/>
            <a:ext cx="4488000" cy="523200"/>
          </a:xfrm>
          <a:prstGeom prst="rect">
            <a:avLst/>
          </a:prstGeom>
          <a:noFill/>
          <a:ln>
            <a:noFill/>
          </a:ln>
        </p:spPr>
        <p:txBody>
          <a:bodyPr anchorCtr="0" anchor="t" bIns="91425" lIns="91425" spcFirstLastPara="1" rIns="91425" wrap="square" tIns="91425">
            <a:spAutoFit/>
          </a:bodyPr>
          <a:lstStyle/>
          <a:p>
            <a:pPr indent="0" lvl="0" marL="0" marR="0" rtl="0" algn="r">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latin typeface="Arial"/>
              <a:ea typeface="Arial"/>
              <a:cs typeface="Arial"/>
              <a:sym typeface="Arial"/>
            </a:endParaRPr>
          </a:p>
          <a:p>
            <a:pPr indent="0" lvl="0" marL="0" marR="0" rtl="0" algn="r">
              <a:lnSpc>
                <a:spcPct val="100000"/>
              </a:lnSpc>
              <a:spcBef>
                <a:spcPts val="0"/>
              </a:spcBef>
              <a:spcAft>
                <a:spcPts val="0"/>
              </a:spcAft>
              <a:buClr>
                <a:srgbClr val="000000"/>
              </a:buClr>
              <a:buSzPts val="1100"/>
              <a:buFont typeface="Arial"/>
              <a:buNone/>
            </a:pPr>
            <a:r>
              <a:rPr b="0" i="0" lang="id" sz="1100" u="sng" cap="none" strike="noStrike">
                <a:solidFill>
                  <a:schemeClr val="hlink"/>
                </a:solidFill>
                <a:latin typeface="Arial"/>
                <a:ea typeface="Arial"/>
                <a:cs typeface="Arial"/>
                <a:sym typeface="Arial"/>
                <a:hlinkClick r:id="rId3"/>
              </a:rPr>
              <a:t>Query selengkapnya dapat dilihat disini</a:t>
            </a:r>
            <a:endParaRPr b="0" i="0" sz="1100" u="none" cap="none" strike="noStrike">
              <a:solidFill>
                <a:schemeClr val="dk1"/>
              </a:solidFill>
              <a:latin typeface="Arial"/>
              <a:ea typeface="Arial"/>
              <a:cs typeface="Arial"/>
              <a:sym typeface="Arial"/>
            </a:endParaRPr>
          </a:p>
        </p:txBody>
      </p:sp>
      <p:pic>
        <p:nvPicPr>
          <p:cNvPr id="229" name="Google Shape;229;p54"/>
          <p:cNvPicPr preferRelativeResize="0"/>
          <p:nvPr/>
        </p:nvPicPr>
        <p:blipFill rotWithShape="1">
          <a:blip r:embed="rId4">
            <a:alphaModFix/>
          </a:blip>
          <a:srcRect b="0" l="0" r="0" t="0"/>
          <a:stretch/>
        </p:blipFill>
        <p:spPr>
          <a:xfrm>
            <a:off x="194945" y="784860"/>
            <a:ext cx="2823210" cy="2063115"/>
          </a:xfrm>
          <a:prstGeom prst="rect">
            <a:avLst/>
          </a:prstGeom>
          <a:noFill/>
          <a:ln>
            <a:noFill/>
          </a:ln>
        </p:spPr>
      </p:pic>
      <p:pic>
        <p:nvPicPr>
          <p:cNvPr id="230" name="Google Shape;230;p54"/>
          <p:cNvPicPr preferRelativeResize="0"/>
          <p:nvPr/>
        </p:nvPicPr>
        <p:blipFill rotWithShape="1">
          <a:blip r:embed="rId5">
            <a:alphaModFix/>
          </a:blip>
          <a:srcRect b="0" l="0" r="0" t="0"/>
          <a:stretch/>
        </p:blipFill>
        <p:spPr>
          <a:xfrm>
            <a:off x="3108325" y="784860"/>
            <a:ext cx="2821940" cy="2063115"/>
          </a:xfrm>
          <a:prstGeom prst="rect">
            <a:avLst/>
          </a:prstGeom>
          <a:noFill/>
          <a:ln>
            <a:noFill/>
          </a:ln>
        </p:spPr>
      </p:pic>
      <p:sp>
        <p:nvSpPr>
          <p:cNvPr id="231" name="Google Shape;231;p54"/>
          <p:cNvSpPr txBox="1"/>
          <p:nvPr>
            <p:ph idx="1" type="body"/>
          </p:nvPr>
        </p:nvSpPr>
        <p:spPr>
          <a:xfrm>
            <a:off x="311785" y="3018155"/>
            <a:ext cx="8520430" cy="1976755"/>
          </a:xfrm>
          <a:prstGeom prst="rect">
            <a:avLst/>
          </a:prstGeom>
          <a:noFill/>
          <a:ln>
            <a:noFill/>
          </a:ln>
        </p:spPr>
        <p:txBody>
          <a:bodyPr anchorCtr="0" anchor="t" bIns="91425" lIns="91425" spcFirstLastPara="1" rIns="91425" wrap="square" tIns="91425">
            <a:normAutofit/>
          </a:bodyPr>
          <a:lstStyle/>
          <a:p>
            <a:pPr indent="-171450" lvl="0" marL="304800" rtl="0" algn="l">
              <a:lnSpc>
                <a:spcPct val="135000"/>
              </a:lnSpc>
              <a:spcBef>
                <a:spcPts val="0"/>
              </a:spcBef>
              <a:spcAft>
                <a:spcPts val="0"/>
              </a:spcAft>
              <a:buClr>
                <a:schemeClr val="dk1"/>
              </a:buClr>
              <a:buSzPts val="1500"/>
              <a:buFont typeface="Arial"/>
              <a:buChar char="•"/>
            </a:pPr>
            <a:r>
              <a:rPr b="1" lang="id" sz="1000">
                <a:solidFill>
                  <a:schemeClr val="dk1"/>
                </a:solidFill>
              </a:rPr>
              <a:t>Average Monthly Customer Growth</a:t>
            </a:r>
            <a:r>
              <a:rPr lang="id" sz="1000">
                <a:solidFill>
                  <a:schemeClr val="dk1"/>
                </a:solidFill>
              </a:rPr>
              <a:t>: Terjadi peningkatan yang signifikan dalam jumlah rata-rata pelanggan bulanan dari tahun 2016 hingga 2018. Pada tahun 2016, rata-rata pelanggan bulanan adalah 110, kemudian meningkat menjadi 3,758 pada tahun 2017, dan kemudian meningkat lagi menjadi 5,401 pada tahun 2018. Hal ini menunjukkan pertumbuhan yang positif dalam hal jumlah pelanggan yang terus bertambah setiap bulannya.</a:t>
            </a:r>
            <a:endParaRPr sz="1000">
              <a:solidFill>
                <a:schemeClr val="dk1"/>
              </a:solidFill>
            </a:endParaRPr>
          </a:p>
          <a:p>
            <a:pPr indent="-171450" lvl="0" marL="304800" rtl="0" algn="l">
              <a:lnSpc>
                <a:spcPct val="135000"/>
              </a:lnSpc>
              <a:spcBef>
                <a:spcPts val="0"/>
              </a:spcBef>
              <a:spcAft>
                <a:spcPts val="0"/>
              </a:spcAft>
              <a:buClr>
                <a:schemeClr val="dk1"/>
              </a:buClr>
              <a:buSzPts val="1500"/>
              <a:buFont typeface="Arial"/>
              <a:buChar char="•"/>
            </a:pPr>
            <a:r>
              <a:rPr b="1" lang="id" sz="1000">
                <a:solidFill>
                  <a:schemeClr val="dk1"/>
                </a:solidFill>
              </a:rPr>
              <a:t>New Costumers:</a:t>
            </a:r>
            <a:r>
              <a:rPr lang="id" sz="1000">
                <a:solidFill>
                  <a:schemeClr val="dk1"/>
                </a:solidFill>
              </a:rPr>
              <a:t> Jumlah pelanggan baru juga mengalami peningkatan yang signifikan dari tahun ke tahun. Pada tahun 2016, terdapat 329 pelanggan baru, kemudian meningkat menjadi 45,101 pada tahun 2017, dan meningkat lagi menjadi 54,011 pada tahun 2018. Ini menunjukkan upaya yang sukses dalam mengakuisisi pelanggan baru, yang penting untuk pertumbuhan bisnis.</a:t>
            </a:r>
            <a:endParaRPr sz="1000">
              <a:solidFill>
                <a:schemeClr val="dk1"/>
              </a:solidFill>
            </a:endParaRPr>
          </a:p>
        </p:txBody>
      </p:sp>
      <p:pic>
        <p:nvPicPr>
          <p:cNvPr id="232" name="Google Shape;232;p54"/>
          <p:cNvPicPr preferRelativeResize="0"/>
          <p:nvPr/>
        </p:nvPicPr>
        <p:blipFill rotWithShape="1">
          <a:blip r:embed="rId6">
            <a:alphaModFix/>
          </a:blip>
          <a:srcRect b="0" l="0" r="0" t="0"/>
          <a:stretch/>
        </p:blipFill>
        <p:spPr>
          <a:xfrm>
            <a:off x="6019800" y="784860"/>
            <a:ext cx="2812415" cy="206248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55"/>
          <p:cNvSpPr txBox="1"/>
          <p:nvPr>
            <p:ph type="title"/>
          </p:nvPr>
        </p:nvSpPr>
        <p:spPr>
          <a:xfrm>
            <a:off x="311700" y="-12175"/>
            <a:ext cx="8520600" cy="572700"/>
          </a:xfrm>
          <a:prstGeom prst="rect">
            <a:avLst/>
          </a:prstGeom>
          <a:noFill/>
          <a:ln>
            <a:noFill/>
          </a:ln>
        </p:spPr>
        <p:txBody>
          <a:bodyPr anchorCtr="0" anchor="t" bIns="91425" lIns="91425" spcFirstLastPara="1" rIns="91425" wrap="square" tIns="91425">
            <a:normAutofit/>
          </a:bodyPr>
          <a:lstStyle/>
          <a:p>
            <a:pPr indent="0" lvl="0" marL="0" rtl="0" algn="ctr">
              <a:lnSpc>
                <a:spcPct val="100000"/>
              </a:lnSpc>
              <a:spcBef>
                <a:spcPts val="0"/>
              </a:spcBef>
              <a:spcAft>
                <a:spcPts val="0"/>
              </a:spcAft>
              <a:buSzPts val="990"/>
              <a:buNone/>
            </a:pPr>
            <a:r>
              <a:rPr b="1" lang="id" sz="2220">
                <a:solidFill>
                  <a:schemeClr val="lt1"/>
                </a:solidFill>
              </a:rPr>
              <a:t>Annual Customer Activity Growth Analysis</a:t>
            </a:r>
            <a:endParaRPr b="1" sz="2220">
              <a:solidFill>
                <a:schemeClr val="lt1"/>
              </a:solidFill>
            </a:endParaRPr>
          </a:p>
        </p:txBody>
      </p:sp>
      <p:sp>
        <p:nvSpPr>
          <p:cNvPr id="238" name="Google Shape;238;p55"/>
          <p:cNvSpPr txBox="1"/>
          <p:nvPr/>
        </p:nvSpPr>
        <p:spPr>
          <a:xfrm>
            <a:off x="4656000" y="4620300"/>
            <a:ext cx="4488000" cy="523200"/>
          </a:xfrm>
          <a:prstGeom prst="rect">
            <a:avLst/>
          </a:prstGeom>
          <a:noFill/>
          <a:ln>
            <a:noFill/>
          </a:ln>
        </p:spPr>
        <p:txBody>
          <a:bodyPr anchorCtr="0" anchor="t" bIns="91425" lIns="91425" spcFirstLastPara="1" rIns="91425" wrap="square" tIns="91425">
            <a:spAutoFit/>
          </a:bodyPr>
          <a:lstStyle/>
          <a:p>
            <a:pPr indent="0" lvl="0" marL="0" marR="0" rtl="0" algn="r">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latin typeface="Arial"/>
              <a:ea typeface="Arial"/>
              <a:cs typeface="Arial"/>
              <a:sym typeface="Arial"/>
            </a:endParaRPr>
          </a:p>
          <a:p>
            <a:pPr indent="0" lvl="0" marL="0" marR="0" rtl="0" algn="r">
              <a:lnSpc>
                <a:spcPct val="100000"/>
              </a:lnSpc>
              <a:spcBef>
                <a:spcPts val="0"/>
              </a:spcBef>
              <a:spcAft>
                <a:spcPts val="0"/>
              </a:spcAft>
              <a:buClr>
                <a:srgbClr val="000000"/>
              </a:buClr>
              <a:buSzPts val="1100"/>
              <a:buFont typeface="Arial"/>
              <a:buNone/>
            </a:pPr>
            <a:r>
              <a:rPr b="0" i="0" lang="id" sz="1100" u="sng" cap="none" strike="noStrike">
                <a:solidFill>
                  <a:schemeClr val="hlink"/>
                </a:solidFill>
                <a:latin typeface="Arial"/>
                <a:ea typeface="Arial"/>
                <a:cs typeface="Arial"/>
                <a:sym typeface="Arial"/>
                <a:hlinkClick r:id="rId3"/>
              </a:rPr>
              <a:t>Query selengkapnya dapat dilihat disini</a:t>
            </a:r>
            <a:endParaRPr b="0" i="0" sz="1100" u="none" cap="none" strike="noStrike">
              <a:solidFill>
                <a:schemeClr val="dk1"/>
              </a:solidFill>
              <a:latin typeface="Arial"/>
              <a:ea typeface="Arial"/>
              <a:cs typeface="Arial"/>
              <a:sym typeface="Arial"/>
            </a:endParaRPr>
          </a:p>
        </p:txBody>
      </p:sp>
      <p:sp>
        <p:nvSpPr>
          <p:cNvPr id="239" name="Google Shape;239;p55"/>
          <p:cNvSpPr txBox="1"/>
          <p:nvPr>
            <p:ph idx="1" type="body"/>
          </p:nvPr>
        </p:nvSpPr>
        <p:spPr>
          <a:xfrm>
            <a:off x="311785" y="874395"/>
            <a:ext cx="8520430" cy="4120515"/>
          </a:xfrm>
          <a:prstGeom prst="rect">
            <a:avLst/>
          </a:prstGeom>
          <a:noFill/>
          <a:ln>
            <a:noFill/>
          </a:ln>
        </p:spPr>
        <p:txBody>
          <a:bodyPr anchorCtr="0" anchor="t" bIns="91425" lIns="91425" spcFirstLastPara="1" rIns="91425" wrap="square" tIns="91425">
            <a:normAutofit/>
          </a:bodyPr>
          <a:lstStyle/>
          <a:p>
            <a:pPr indent="-171450" lvl="0" marL="304800" rtl="0" algn="l">
              <a:lnSpc>
                <a:spcPct val="135000"/>
              </a:lnSpc>
              <a:spcBef>
                <a:spcPts val="0"/>
              </a:spcBef>
              <a:spcAft>
                <a:spcPts val="0"/>
              </a:spcAft>
              <a:buClr>
                <a:schemeClr val="dk1"/>
              </a:buClr>
              <a:buSzPts val="1500"/>
              <a:buFont typeface="Arial"/>
              <a:buChar char="•"/>
            </a:pPr>
            <a:r>
              <a:rPr b="1" lang="id" sz="1000">
                <a:solidFill>
                  <a:schemeClr val="dk1"/>
                </a:solidFill>
              </a:rPr>
              <a:t>Repeat Costumers:</a:t>
            </a:r>
            <a:r>
              <a:rPr lang="id" sz="1000">
                <a:solidFill>
                  <a:schemeClr val="dk1"/>
                </a:solidFill>
              </a:rPr>
              <a:t> Terlihat bahwa ada sejumlah pelanggan yang merupakan pelanggan berulang setiap tahunnya. Pada tahun 2016, terdapat 3 pelanggan berulang, kemudian meningkat menjadi 1,256 pada tahun 2017, dan 1,167 pada tahun 2018. Ini menunjukkan bahwa perusahaan berhasil mempertahankan sebagian besar pelanggan mereka dari tahun ke tahun, yang merupakan indikator kualitas produk atau layanan yang baik.</a:t>
            </a:r>
            <a:endParaRPr sz="1000">
              <a:solidFill>
                <a:schemeClr val="dk1"/>
              </a:solidFill>
            </a:endParaRPr>
          </a:p>
          <a:p>
            <a:pPr indent="-171450" lvl="0" marL="304800" rtl="0" algn="l">
              <a:lnSpc>
                <a:spcPct val="135000"/>
              </a:lnSpc>
              <a:spcBef>
                <a:spcPts val="0"/>
              </a:spcBef>
              <a:spcAft>
                <a:spcPts val="0"/>
              </a:spcAft>
              <a:buClr>
                <a:schemeClr val="dk1"/>
              </a:buClr>
              <a:buSzPts val="1500"/>
              <a:buFont typeface="Arial"/>
              <a:buChar char="•"/>
            </a:pPr>
            <a:r>
              <a:rPr b="1" lang="id" sz="1000">
                <a:solidFill>
                  <a:schemeClr val="dk1"/>
                </a:solidFill>
              </a:rPr>
              <a:t>Average Order by Costumers:</a:t>
            </a:r>
            <a:r>
              <a:rPr lang="id" sz="1000">
                <a:solidFill>
                  <a:schemeClr val="dk1"/>
                </a:solidFill>
              </a:rPr>
              <a:t> Rata-rata pesanan per pelanggan tetap relatif stabil sepanjang tahun 2016 hingga 2018. Pada tahun 2016, rata-rata pesanan per pelanggan adalah 1.01, meningkat sedikit menjadi 1.03 pada tahun 2017, dan kemudian turun sedikit menjadi 1.02 pada tahun 2018. Ini menunjukkan bahwa pola pembelian pelanggan tetap relatif konsisten selama periode tersebut.</a:t>
            </a:r>
            <a:endParaRPr sz="1000">
              <a:solidFill>
                <a:schemeClr val="dk1"/>
              </a:solidFill>
            </a:endParaRPr>
          </a:p>
          <a:p>
            <a:pPr indent="0" lvl="0" marL="133350" rtl="0" algn="l">
              <a:lnSpc>
                <a:spcPct val="135000"/>
              </a:lnSpc>
              <a:spcBef>
                <a:spcPts val="0"/>
              </a:spcBef>
              <a:spcAft>
                <a:spcPts val="0"/>
              </a:spcAft>
              <a:buClr>
                <a:schemeClr val="dk1"/>
              </a:buClr>
              <a:buSzPts val="1500"/>
              <a:buFont typeface="Arial"/>
              <a:buNone/>
            </a:pPr>
            <a:r>
              <a:t/>
            </a:r>
            <a:endParaRPr sz="1000">
              <a:solidFill>
                <a:schemeClr val="dk1"/>
              </a:solidFill>
            </a:endParaRPr>
          </a:p>
          <a:p>
            <a:pPr indent="0" lvl="0" marL="133350" rtl="0" algn="l">
              <a:lnSpc>
                <a:spcPct val="135000"/>
              </a:lnSpc>
              <a:spcBef>
                <a:spcPts val="0"/>
              </a:spcBef>
              <a:spcAft>
                <a:spcPts val="0"/>
              </a:spcAft>
              <a:buClr>
                <a:schemeClr val="dk1"/>
              </a:buClr>
              <a:buSzPts val="1500"/>
              <a:buFont typeface="Arial"/>
              <a:buNone/>
            </a:pPr>
            <a:r>
              <a:rPr lang="id" sz="1000">
                <a:solidFill>
                  <a:schemeClr val="dk1"/>
                </a:solidFill>
              </a:rPr>
              <a:t>Pelanggan Berulang: Terlihat bahwa ada sejumlah pelanggan yang merupakan pelanggan berulang setiap tahunnya. Pada tahun 2016, terdapat 3 pelanggan berulang, kemudian meningkat menjadi 1,256 pada tahun 2017, dan 1,167 pada tahun 2018. Ini menunjukkan bahwa perusahaan berhasil mempertahankan sebagian besar pelanggan mereka dari tahun ke tahun, yang merupakan indikator kualitas produk atau layanan yang baik.</a:t>
            </a:r>
            <a:endParaRPr sz="1000">
              <a:solidFill>
                <a:schemeClr val="dk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56"/>
          <p:cNvSpPr txBox="1"/>
          <p:nvPr>
            <p:ph type="title"/>
          </p:nvPr>
        </p:nvSpPr>
        <p:spPr>
          <a:xfrm>
            <a:off x="311700" y="-12175"/>
            <a:ext cx="8520600" cy="572700"/>
          </a:xfrm>
          <a:prstGeom prst="rect">
            <a:avLst/>
          </a:prstGeom>
          <a:noFill/>
          <a:ln>
            <a:noFill/>
          </a:ln>
        </p:spPr>
        <p:txBody>
          <a:bodyPr anchorCtr="0" anchor="t" bIns="91425" lIns="91425" spcFirstLastPara="1" rIns="91425" wrap="square" tIns="91425">
            <a:normAutofit/>
          </a:bodyPr>
          <a:lstStyle/>
          <a:p>
            <a:pPr indent="0" lvl="0" marL="0" rtl="0" algn="ctr">
              <a:lnSpc>
                <a:spcPct val="100000"/>
              </a:lnSpc>
              <a:spcBef>
                <a:spcPts val="0"/>
              </a:spcBef>
              <a:spcAft>
                <a:spcPts val="0"/>
              </a:spcAft>
              <a:buSzPts val="990"/>
              <a:buNone/>
            </a:pPr>
            <a:r>
              <a:rPr b="1" lang="id" sz="2220">
                <a:solidFill>
                  <a:schemeClr val="lt1"/>
                </a:solidFill>
              </a:rPr>
              <a:t>Annual Product Category Quality Analysis</a:t>
            </a:r>
            <a:endParaRPr b="1" sz="2220">
              <a:solidFill>
                <a:schemeClr val="lt1"/>
              </a:solidFill>
            </a:endParaRPr>
          </a:p>
        </p:txBody>
      </p:sp>
      <p:sp>
        <p:nvSpPr>
          <p:cNvPr id="245" name="Google Shape;245;p56"/>
          <p:cNvSpPr txBox="1"/>
          <p:nvPr/>
        </p:nvSpPr>
        <p:spPr>
          <a:xfrm>
            <a:off x="4656000" y="4620300"/>
            <a:ext cx="4488000" cy="523200"/>
          </a:xfrm>
          <a:prstGeom prst="rect">
            <a:avLst/>
          </a:prstGeom>
          <a:noFill/>
          <a:ln>
            <a:noFill/>
          </a:ln>
        </p:spPr>
        <p:txBody>
          <a:bodyPr anchorCtr="0" anchor="t" bIns="91425" lIns="91425" spcFirstLastPara="1" rIns="91425" wrap="square" tIns="91425">
            <a:spAutoFit/>
          </a:bodyPr>
          <a:lstStyle/>
          <a:p>
            <a:pPr indent="0" lvl="0" marL="0" marR="0" rtl="0" algn="r">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latin typeface="Arial"/>
              <a:ea typeface="Arial"/>
              <a:cs typeface="Arial"/>
              <a:sym typeface="Arial"/>
            </a:endParaRPr>
          </a:p>
          <a:p>
            <a:pPr indent="0" lvl="0" marL="0" marR="0" rtl="0" algn="r">
              <a:lnSpc>
                <a:spcPct val="100000"/>
              </a:lnSpc>
              <a:spcBef>
                <a:spcPts val="0"/>
              </a:spcBef>
              <a:spcAft>
                <a:spcPts val="0"/>
              </a:spcAft>
              <a:buClr>
                <a:srgbClr val="000000"/>
              </a:buClr>
              <a:buSzPts val="1100"/>
              <a:buFont typeface="Arial"/>
              <a:buNone/>
            </a:pPr>
            <a:r>
              <a:rPr b="0" i="0" lang="id" sz="1100" u="sng" cap="none" strike="noStrike">
                <a:solidFill>
                  <a:schemeClr val="hlink"/>
                </a:solidFill>
                <a:latin typeface="Arial"/>
                <a:ea typeface="Arial"/>
                <a:cs typeface="Arial"/>
                <a:sym typeface="Arial"/>
                <a:hlinkClick r:id="rId3"/>
              </a:rPr>
              <a:t>Query selengkapnya dapat dilihat disini</a:t>
            </a:r>
            <a:endParaRPr b="0" i="0" sz="1100" u="none" cap="none" strike="noStrike">
              <a:solidFill>
                <a:schemeClr val="dk1"/>
              </a:solidFill>
              <a:latin typeface="Arial"/>
              <a:ea typeface="Arial"/>
              <a:cs typeface="Arial"/>
              <a:sym typeface="Arial"/>
            </a:endParaRPr>
          </a:p>
        </p:txBody>
      </p:sp>
      <p:graphicFrame>
        <p:nvGraphicFramePr>
          <p:cNvPr id="246" name="Google Shape;246;p56"/>
          <p:cNvGraphicFramePr/>
          <p:nvPr/>
        </p:nvGraphicFramePr>
        <p:xfrm>
          <a:off x="628650" y="888365"/>
          <a:ext cx="3000000" cy="3000000"/>
        </p:xfrm>
        <a:graphic>
          <a:graphicData uri="http://schemas.openxmlformats.org/drawingml/2006/table">
            <a:tbl>
              <a:tblPr firstCol="1" firstRow="1">
                <a:noFill/>
                <a:tableStyleId>{5C4A9149-EDE7-463A-8F93-58D27936B47E}</a:tableStyleId>
              </a:tblPr>
              <a:tblGrid>
                <a:gridCol w="772800"/>
                <a:gridCol w="1426200"/>
                <a:gridCol w="1742450"/>
                <a:gridCol w="1889125"/>
                <a:gridCol w="2056125"/>
              </a:tblGrid>
              <a:tr h="485150">
                <a:tc>
                  <a:txBody>
                    <a:bodyPr/>
                    <a:lstStyle/>
                    <a:p>
                      <a:pPr indent="0" lvl="0" marL="0" marR="0" rtl="0" algn="ctr">
                        <a:lnSpc>
                          <a:spcPct val="100000"/>
                        </a:lnSpc>
                        <a:spcBef>
                          <a:spcPts val="0"/>
                        </a:spcBef>
                        <a:spcAft>
                          <a:spcPts val="0"/>
                        </a:spcAft>
                        <a:buClr>
                          <a:srgbClr val="000000"/>
                        </a:buClr>
                        <a:buSzPts val="1400"/>
                        <a:buFont typeface="Arial"/>
                        <a:buNone/>
                      </a:pPr>
                      <a:r>
                        <a:rPr lang="id" sz="1400" u="none" cap="none" strike="noStrike"/>
                        <a:t>Year</a:t>
                      </a:r>
                      <a:endParaRPr sz="1400" u="none" cap="none" strike="noStrike"/>
                    </a:p>
                  </a:txBody>
                  <a:tcPr marT="12700" marB="45725" marR="12700" marL="12700" anchor="ctr"/>
                </a:tc>
                <a:tc>
                  <a:txBody>
                    <a:bodyPr/>
                    <a:lstStyle/>
                    <a:p>
                      <a:pPr indent="0" lvl="0" marL="0" marR="0" rtl="0" algn="ctr">
                        <a:lnSpc>
                          <a:spcPct val="100000"/>
                        </a:lnSpc>
                        <a:spcBef>
                          <a:spcPts val="0"/>
                        </a:spcBef>
                        <a:spcAft>
                          <a:spcPts val="0"/>
                        </a:spcAft>
                        <a:buClr>
                          <a:srgbClr val="000000"/>
                        </a:buClr>
                        <a:buSzPts val="1400"/>
                        <a:buFont typeface="Arial"/>
                        <a:buNone/>
                      </a:pPr>
                      <a:r>
                        <a:rPr lang="id" sz="1400" u="none" cap="none" strike="noStrike"/>
                        <a:t>Revenue</a:t>
                      </a:r>
                      <a:endParaRPr sz="1400" u="none" cap="none" strike="noStrike"/>
                    </a:p>
                  </a:txBody>
                  <a:tcPr marT="12700" marB="45725" marR="12700" marL="12700" anchor="ctr"/>
                </a:tc>
                <a:tc>
                  <a:txBody>
                    <a:bodyPr/>
                    <a:lstStyle/>
                    <a:p>
                      <a:pPr indent="0" lvl="0" marL="0" marR="0" rtl="0" algn="ctr">
                        <a:lnSpc>
                          <a:spcPct val="100000"/>
                        </a:lnSpc>
                        <a:spcBef>
                          <a:spcPts val="0"/>
                        </a:spcBef>
                        <a:spcAft>
                          <a:spcPts val="0"/>
                        </a:spcAft>
                        <a:buClr>
                          <a:srgbClr val="000000"/>
                        </a:buClr>
                        <a:buSzPts val="1400"/>
                        <a:buFont typeface="Arial"/>
                        <a:buNone/>
                      </a:pPr>
                      <a:r>
                        <a:rPr lang="id" sz="1400" u="none" cap="none" strike="noStrike"/>
                        <a:t>Canceled Order</a:t>
                      </a:r>
                      <a:endParaRPr sz="1400" u="none" cap="none" strike="noStrike"/>
                    </a:p>
                  </a:txBody>
                  <a:tcPr marT="12700" marB="45725" marR="12700" marL="12700" anchor="ctr"/>
                </a:tc>
                <a:tc>
                  <a:txBody>
                    <a:bodyPr/>
                    <a:lstStyle/>
                    <a:p>
                      <a:pPr indent="0" lvl="0" marL="0" marR="0" rtl="0" algn="ctr">
                        <a:lnSpc>
                          <a:spcPct val="100000"/>
                        </a:lnSpc>
                        <a:spcBef>
                          <a:spcPts val="0"/>
                        </a:spcBef>
                        <a:spcAft>
                          <a:spcPts val="0"/>
                        </a:spcAft>
                        <a:buClr>
                          <a:srgbClr val="000000"/>
                        </a:buClr>
                        <a:buSzPts val="1400"/>
                        <a:buFont typeface="Arial"/>
                        <a:buNone/>
                      </a:pPr>
                      <a:r>
                        <a:rPr lang="id" sz="1400" u="none" cap="none" strike="noStrike"/>
                        <a:t>Highest Order Category</a:t>
                      </a:r>
                      <a:endParaRPr sz="1400" u="none" cap="none" strike="noStrike"/>
                    </a:p>
                  </a:txBody>
                  <a:tcPr marT="12700" marB="45725" marR="12700" marL="12700" anchor="ctr"/>
                </a:tc>
                <a:tc>
                  <a:txBody>
                    <a:bodyPr/>
                    <a:lstStyle/>
                    <a:p>
                      <a:pPr indent="0" lvl="0" marL="0" marR="0" rtl="0" algn="ctr">
                        <a:lnSpc>
                          <a:spcPct val="100000"/>
                        </a:lnSpc>
                        <a:spcBef>
                          <a:spcPts val="0"/>
                        </a:spcBef>
                        <a:spcAft>
                          <a:spcPts val="0"/>
                        </a:spcAft>
                        <a:buClr>
                          <a:srgbClr val="000000"/>
                        </a:buClr>
                        <a:buSzPts val="1400"/>
                        <a:buFont typeface="Arial"/>
                        <a:buNone/>
                      </a:pPr>
                      <a:r>
                        <a:rPr lang="id" sz="1400" u="none" cap="none" strike="noStrike"/>
                        <a:t>Highest Order Cancellation Category</a:t>
                      </a:r>
                      <a:endParaRPr sz="1400" u="none" cap="none" strike="noStrike"/>
                    </a:p>
                  </a:txBody>
                  <a:tcPr marT="12700" marB="45725" marR="12700" marL="12700" anchor="ctr"/>
                </a:tc>
              </a:tr>
              <a:tr h="368300">
                <a:tc>
                  <a:txBody>
                    <a:bodyPr/>
                    <a:lstStyle/>
                    <a:p>
                      <a:pPr indent="0" lvl="0" marL="0" marR="0" rtl="0" algn="ctr">
                        <a:lnSpc>
                          <a:spcPct val="100000"/>
                        </a:lnSpc>
                        <a:spcBef>
                          <a:spcPts val="0"/>
                        </a:spcBef>
                        <a:spcAft>
                          <a:spcPts val="0"/>
                        </a:spcAft>
                        <a:buClr>
                          <a:srgbClr val="000000"/>
                        </a:buClr>
                        <a:buSzPts val="1400"/>
                        <a:buFont typeface="Arial"/>
                        <a:buNone/>
                      </a:pPr>
                      <a:r>
                        <a:rPr lang="id" sz="1400" u="none" cap="none" strike="noStrike"/>
                        <a:t>2016</a:t>
                      </a:r>
                      <a:endParaRPr sz="1400" u="none" cap="none" strike="noStrike"/>
                    </a:p>
                  </a:txBody>
                  <a:tcPr marT="12700" marB="45725" marR="12700" marL="12700" anchor="ctr"/>
                </a:tc>
                <a:tc>
                  <a:txBody>
                    <a:bodyPr/>
                    <a:lstStyle/>
                    <a:p>
                      <a:pPr indent="0" lvl="0" marL="0" marR="0" rtl="0" algn="ctr">
                        <a:lnSpc>
                          <a:spcPct val="100000"/>
                        </a:lnSpc>
                        <a:spcBef>
                          <a:spcPts val="0"/>
                        </a:spcBef>
                        <a:spcAft>
                          <a:spcPts val="0"/>
                        </a:spcAft>
                        <a:buClr>
                          <a:srgbClr val="000000"/>
                        </a:buClr>
                        <a:buSzPts val="1400"/>
                        <a:buFont typeface="Arial"/>
                        <a:buNone/>
                      </a:pPr>
                      <a:r>
                        <a:rPr lang="id" sz="1400" u="none" cap="none" strike="noStrike"/>
                        <a:t>63971,34</a:t>
                      </a:r>
                      <a:endParaRPr sz="1400" u="none" cap="none" strike="noStrike"/>
                    </a:p>
                  </a:txBody>
                  <a:tcPr marT="12700" marB="45725" marR="12700" marL="12700" anchor="ctr"/>
                </a:tc>
                <a:tc>
                  <a:txBody>
                    <a:bodyPr/>
                    <a:lstStyle/>
                    <a:p>
                      <a:pPr indent="0" lvl="0" marL="0" marR="0" rtl="0" algn="ctr">
                        <a:lnSpc>
                          <a:spcPct val="100000"/>
                        </a:lnSpc>
                        <a:spcBef>
                          <a:spcPts val="0"/>
                        </a:spcBef>
                        <a:spcAft>
                          <a:spcPts val="0"/>
                        </a:spcAft>
                        <a:buClr>
                          <a:srgbClr val="000000"/>
                        </a:buClr>
                        <a:buSzPts val="1400"/>
                        <a:buFont typeface="Arial"/>
                        <a:buNone/>
                      </a:pPr>
                      <a:r>
                        <a:rPr lang="id" sz="1400" u="none" cap="none" strike="noStrike"/>
                        <a:t>26</a:t>
                      </a:r>
                      <a:endParaRPr sz="1400" u="none" cap="none" strike="noStrike"/>
                    </a:p>
                  </a:txBody>
                  <a:tcPr marT="12700" marB="45725" marR="12700" marL="12700" anchor="ctr"/>
                </a:tc>
                <a:tc>
                  <a:txBody>
                    <a:bodyPr/>
                    <a:lstStyle/>
                    <a:p>
                      <a:pPr indent="0" lvl="0" marL="0" marR="0" rtl="0" algn="ctr">
                        <a:lnSpc>
                          <a:spcPct val="100000"/>
                        </a:lnSpc>
                        <a:spcBef>
                          <a:spcPts val="0"/>
                        </a:spcBef>
                        <a:spcAft>
                          <a:spcPts val="0"/>
                        </a:spcAft>
                        <a:buClr>
                          <a:srgbClr val="000000"/>
                        </a:buClr>
                        <a:buSzPts val="1400"/>
                        <a:buFont typeface="Arial"/>
                        <a:buNone/>
                      </a:pPr>
                      <a:r>
                        <a:rPr lang="id" sz="1400" u="none" cap="none" strike="noStrike"/>
                        <a:t>furniture_decor</a:t>
                      </a:r>
                      <a:endParaRPr sz="1400" u="none" cap="none" strike="noStrike"/>
                    </a:p>
                  </a:txBody>
                  <a:tcPr marT="12700" marB="45725" marR="12700" marL="12700" anchor="ctr"/>
                </a:tc>
                <a:tc>
                  <a:txBody>
                    <a:bodyPr/>
                    <a:lstStyle/>
                    <a:p>
                      <a:pPr indent="0" lvl="0" marL="0" marR="0" rtl="0" algn="ctr">
                        <a:lnSpc>
                          <a:spcPct val="100000"/>
                        </a:lnSpc>
                        <a:spcBef>
                          <a:spcPts val="0"/>
                        </a:spcBef>
                        <a:spcAft>
                          <a:spcPts val="0"/>
                        </a:spcAft>
                        <a:buClr>
                          <a:srgbClr val="000000"/>
                        </a:buClr>
                        <a:buSzPts val="1400"/>
                        <a:buFont typeface="Arial"/>
                        <a:buNone/>
                      </a:pPr>
                      <a:r>
                        <a:rPr lang="id" sz="1400" u="none" cap="none" strike="noStrike"/>
                        <a:t>toys</a:t>
                      </a:r>
                      <a:endParaRPr sz="1400" u="none" cap="none" strike="noStrike"/>
                    </a:p>
                  </a:txBody>
                  <a:tcPr marT="12700" marB="45725" marR="12700" marL="12700" anchor="ctr"/>
                </a:tc>
              </a:tr>
              <a:tr h="368300">
                <a:tc>
                  <a:txBody>
                    <a:bodyPr/>
                    <a:lstStyle/>
                    <a:p>
                      <a:pPr indent="0" lvl="0" marL="0" marR="0" rtl="0" algn="ctr">
                        <a:lnSpc>
                          <a:spcPct val="100000"/>
                        </a:lnSpc>
                        <a:spcBef>
                          <a:spcPts val="0"/>
                        </a:spcBef>
                        <a:spcAft>
                          <a:spcPts val="0"/>
                        </a:spcAft>
                        <a:buClr>
                          <a:srgbClr val="000000"/>
                        </a:buClr>
                        <a:buSzPts val="1400"/>
                        <a:buFont typeface="Arial"/>
                        <a:buNone/>
                      </a:pPr>
                      <a:r>
                        <a:rPr lang="id" sz="1400" u="none" cap="none" strike="noStrike"/>
                        <a:t>2017</a:t>
                      </a:r>
                      <a:endParaRPr sz="1400" u="none" cap="none" strike="noStrike"/>
                    </a:p>
                  </a:txBody>
                  <a:tcPr marT="12700" marB="45725" marR="12700" marL="12700" anchor="ctr"/>
                </a:tc>
                <a:tc>
                  <a:txBody>
                    <a:bodyPr/>
                    <a:lstStyle/>
                    <a:p>
                      <a:pPr indent="0" lvl="0" marL="0" marR="0" rtl="0" algn="ctr">
                        <a:lnSpc>
                          <a:spcPct val="100000"/>
                        </a:lnSpc>
                        <a:spcBef>
                          <a:spcPts val="0"/>
                        </a:spcBef>
                        <a:spcAft>
                          <a:spcPts val="0"/>
                        </a:spcAft>
                        <a:buClr>
                          <a:srgbClr val="000000"/>
                        </a:buClr>
                        <a:buSzPts val="1400"/>
                        <a:buFont typeface="Arial"/>
                        <a:buNone/>
                      </a:pPr>
                      <a:r>
                        <a:rPr lang="id" sz="1400" u="none" cap="none" strike="noStrike"/>
                        <a:t>9036462,14</a:t>
                      </a:r>
                      <a:endParaRPr sz="1400" u="none" cap="none" strike="noStrike"/>
                    </a:p>
                  </a:txBody>
                  <a:tcPr marT="12700" marB="45725" marR="12700" marL="12700" anchor="ctr"/>
                </a:tc>
                <a:tc>
                  <a:txBody>
                    <a:bodyPr/>
                    <a:lstStyle/>
                    <a:p>
                      <a:pPr indent="0" lvl="0" marL="0" marR="0" rtl="0" algn="ctr">
                        <a:lnSpc>
                          <a:spcPct val="100000"/>
                        </a:lnSpc>
                        <a:spcBef>
                          <a:spcPts val="0"/>
                        </a:spcBef>
                        <a:spcAft>
                          <a:spcPts val="0"/>
                        </a:spcAft>
                        <a:buClr>
                          <a:srgbClr val="000000"/>
                        </a:buClr>
                        <a:buSzPts val="1400"/>
                        <a:buFont typeface="Arial"/>
                        <a:buNone/>
                      </a:pPr>
                      <a:r>
                        <a:rPr lang="id" sz="1400" u="none" cap="none" strike="noStrike"/>
                        <a:t>265</a:t>
                      </a:r>
                      <a:endParaRPr sz="1400" u="none" cap="none" strike="noStrike"/>
                    </a:p>
                  </a:txBody>
                  <a:tcPr marT="12700" marB="45725" marR="12700" marL="12700" anchor="ctr"/>
                </a:tc>
                <a:tc>
                  <a:txBody>
                    <a:bodyPr/>
                    <a:lstStyle/>
                    <a:p>
                      <a:pPr indent="0" lvl="0" marL="0" marR="0" rtl="0" algn="ctr">
                        <a:lnSpc>
                          <a:spcPct val="100000"/>
                        </a:lnSpc>
                        <a:spcBef>
                          <a:spcPts val="0"/>
                        </a:spcBef>
                        <a:spcAft>
                          <a:spcPts val="0"/>
                        </a:spcAft>
                        <a:buClr>
                          <a:srgbClr val="000000"/>
                        </a:buClr>
                        <a:buSzPts val="1400"/>
                        <a:buFont typeface="Arial"/>
                        <a:buNone/>
                      </a:pPr>
                      <a:r>
                        <a:rPr lang="id" sz="1400" u="none" cap="none" strike="noStrike"/>
                        <a:t>bed_bath_table</a:t>
                      </a:r>
                      <a:endParaRPr sz="1400" u="none" cap="none" strike="noStrike"/>
                    </a:p>
                  </a:txBody>
                  <a:tcPr marT="12700" marB="45725" marR="12700" marL="12700" anchor="ctr"/>
                </a:tc>
                <a:tc>
                  <a:txBody>
                    <a:bodyPr/>
                    <a:lstStyle/>
                    <a:p>
                      <a:pPr indent="0" lvl="0" marL="0" marR="0" rtl="0" algn="ctr">
                        <a:lnSpc>
                          <a:spcPct val="100000"/>
                        </a:lnSpc>
                        <a:spcBef>
                          <a:spcPts val="0"/>
                        </a:spcBef>
                        <a:spcAft>
                          <a:spcPts val="0"/>
                        </a:spcAft>
                        <a:buClr>
                          <a:srgbClr val="000000"/>
                        </a:buClr>
                        <a:buSzPts val="1400"/>
                        <a:buFont typeface="Arial"/>
                        <a:buNone/>
                      </a:pPr>
                      <a:r>
                        <a:rPr lang="id" sz="1400" u="none" cap="none" strike="noStrike"/>
                        <a:t>sports_leisure</a:t>
                      </a:r>
                      <a:endParaRPr sz="1400" u="none" cap="none" strike="noStrike"/>
                    </a:p>
                  </a:txBody>
                  <a:tcPr marT="12700" marB="45725" marR="12700" marL="12700" anchor="ctr"/>
                </a:tc>
              </a:tr>
              <a:tr h="368300">
                <a:tc>
                  <a:txBody>
                    <a:bodyPr/>
                    <a:lstStyle/>
                    <a:p>
                      <a:pPr indent="0" lvl="0" marL="0" marR="0" rtl="0" algn="ctr">
                        <a:lnSpc>
                          <a:spcPct val="100000"/>
                        </a:lnSpc>
                        <a:spcBef>
                          <a:spcPts val="0"/>
                        </a:spcBef>
                        <a:spcAft>
                          <a:spcPts val="0"/>
                        </a:spcAft>
                        <a:buClr>
                          <a:srgbClr val="000000"/>
                        </a:buClr>
                        <a:buSzPts val="1400"/>
                        <a:buFont typeface="Arial"/>
                        <a:buNone/>
                      </a:pPr>
                      <a:r>
                        <a:rPr lang="id" sz="1400" u="none" cap="none" strike="noStrike"/>
                        <a:t>2018</a:t>
                      </a:r>
                      <a:endParaRPr sz="1400" u="none" cap="none" strike="noStrike"/>
                    </a:p>
                  </a:txBody>
                  <a:tcPr marT="12700" marB="45725" marR="12700" marL="12700" anchor="ctr"/>
                </a:tc>
                <a:tc>
                  <a:txBody>
                    <a:bodyPr/>
                    <a:lstStyle/>
                    <a:p>
                      <a:pPr indent="0" lvl="0" marL="0" marR="0" rtl="0" algn="ctr">
                        <a:lnSpc>
                          <a:spcPct val="100000"/>
                        </a:lnSpc>
                        <a:spcBef>
                          <a:spcPts val="0"/>
                        </a:spcBef>
                        <a:spcAft>
                          <a:spcPts val="0"/>
                        </a:spcAft>
                        <a:buClr>
                          <a:srgbClr val="000000"/>
                        </a:buClr>
                        <a:buSzPts val="1400"/>
                        <a:buFont typeface="Arial"/>
                        <a:buNone/>
                      </a:pPr>
                      <a:r>
                        <a:rPr lang="id" sz="1400" u="none" cap="none" strike="noStrike"/>
                        <a:t>10961420,97</a:t>
                      </a:r>
                      <a:endParaRPr sz="1400" u="none" cap="none" strike="noStrike"/>
                    </a:p>
                  </a:txBody>
                  <a:tcPr marT="12700" marB="45725" marR="12700" marL="12700" anchor="ctr"/>
                </a:tc>
                <a:tc>
                  <a:txBody>
                    <a:bodyPr/>
                    <a:lstStyle/>
                    <a:p>
                      <a:pPr indent="0" lvl="0" marL="0" marR="0" rtl="0" algn="ctr">
                        <a:lnSpc>
                          <a:spcPct val="100000"/>
                        </a:lnSpc>
                        <a:spcBef>
                          <a:spcPts val="0"/>
                        </a:spcBef>
                        <a:spcAft>
                          <a:spcPts val="0"/>
                        </a:spcAft>
                        <a:buClr>
                          <a:srgbClr val="000000"/>
                        </a:buClr>
                        <a:buSzPts val="1400"/>
                        <a:buFont typeface="Arial"/>
                        <a:buNone/>
                      </a:pPr>
                      <a:r>
                        <a:rPr lang="id" sz="1400" u="none" cap="none" strike="noStrike"/>
                        <a:t>334</a:t>
                      </a:r>
                      <a:endParaRPr sz="1400" u="none" cap="none" strike="noStrike"/>
                    </a:p>
                  </a:txBody>
                  <a:tcPr marT="12700" marB="45725" marR="12700" marL="12700" anchor="ctr"/>
                </a:tc>
                <a:tc>
                  <a:txBody>
                    <a:bodyPr/>
                    <a:lstStyle/>
                    <a:p>
                      <a:pPr indent="0" lvl="0" marL="0" marR="0" rtl="0" algn="ctr">
                        <a:lnSpc>
                          <a:spcPct val="100000"/>
                        </a:lnSpc>
                        <a:spcBef>
                          <a:spcPts val="0"/>
                        </a:spcBef>
                        <a:spcAft>
                          <a:spcPts val="0"/>
                        </a:spcAft>
                        <a:buClr>
                          <a:srgbClr val="000000"/>
                        </a:buClr>
                        <a:buSzPts val="1400"/>
                        <a:buFont typeface="Arial"/>
                        <a:buNone/>
                      </a:pPr>
                      <a:r>
                        <a:rPr lang="id" sz="1400" u="none" cap="none" strike="noStrike"/>
                        <a:t>health_beauty</a:t>
                      </a:r>
                      <a:endParaRPr sz="1400" u="none" cap="none" strike="noStrike"/>
                    </a:p>
                  </a:txBody>
                  <a:tcPr marT="12700" marB="45725" marR="12700" marL="12700" anchor="ctr"/>
                </a:tc>
                <a:tc>
                  <a:txBody>
                    <a:bodyPr/>
                    <a:lstStyle/>
                    <a:p>
                      <a:pPr indent="0" lvl="0" marL="0" marR="0" rtl="0" algn="ctr">
                        <a:lnSpc>
                          <a:spcPct val="100000"/>
                        </a:lnSpc>
                        <a:spcBef>
                          <a:spcPts val="0"/>
                        </a:spcBef>
                        <a:spcAft>
                          <a:spcPts val="0"/>
                        </a:spcAft>
                        <a:buClr>
                          <a:srgbClr val="000000"/>
                        </a:buClr>
                        <a:buSzPts val="1400"/>
                        <a:buFont typeface="Arial"/>
                        <a:buNone/>
                      </a:pPr>
                      <a:r>
                        <a:rPr lang="id" sz="1400" u="none" cap="none" strike="noStrike"/>
                        <a:t>health_beauty</a:t>
                      </a:r>
                      <a:endParaRPr sz="1400" u="none" cap="none" strike="noStrike"/>
                    </a:p>
                  </a:txBody>
                  <a:tcPr marT="12700" marB="45725" marR="12700" marL="12700" anchor="ctr"/>
                </a:tc>
              </a:tr>
            </a:tbl>
          </a:graphicData>
        </a:graphic>
      </p:graphicFrame>
      <p:sp>
        <p:nvSpPr>
          <p:cNvPr id="247" name="Google Shape;247;p56"/>
          <p:cNvSpPr txBox="1"/>
          <p:nvPr/>
        </p:nvSpPr>
        <p:spPr>
          <a:xfrm>
            <a:off x="575945" y="2781935"/>
            <a:ext cx="8018145" cy="2303145"/>
          </a:xfrm>
          <a:prstGeom prst="rect">
            <a:avLst/>
          </a:prstGeom>
          <a:noFill/>
          <a:ln>
            <a:noFill/>
          </a:ln>
        </p:spPr>
        <p:txBody>
          <a:bodyPr anchorCtr="0" anchor="t" bIns="45700" lIns="91425" spcFirstLastPara="1" rIns="91425" wrap="square" tIns="45700">
            <a:spAutoFit/>
          </a:bodyPr>
          <a:lstStyle/>
          <a:p>
            <a:pPr indent="0" lvl="0" marL="0" marR="0" rtl="0" algn="l">
              <a:lnSpc>
                <a:spcPct val="120000"/>
              </a:lnSpc>
              <a:spcBef>
                <a:spcPts val="0"/>
              </a:spcBef>
              <a:spcAft>
                <a:spcPts val="0"/>
              </a:spcAft>
              <a:buNone/>
            </a:pPr>
            <a:r>
              <a:rPr b="0" i="0" lang="id" sz="1200" u="none" cap="none" strike="noStrike">
                <a:solidFill>
                  <a:srgbClr val="000000"/>
                </a:solidFill>
                <a:latin typeface="Arial"/>
                <a:ea typeface="Arial"/>
                <a:cs typeface="Arial"/>
                <a:sym typeface="Arial"/>
              </a:rPr>
              <a:t>Tabel diatas merupakan tabel analisis kualitas penjualan dan kualitas produk yang dijual pada e-commerce</a:t>
            </a:r>
            <a:endParaRPr b="0" i="0" sz="1200" u="none" cap="none" strike="noStrike">
              <a:solidFill>
                <a:srgbClr val="000000"/>
              </a:solidFill>
              <a:latin typeface="Arial"/>
              <a:ea typeface="Arial"/>
              <a:cs typeface="Arial"/>
              <a:sym typeface="Arial"/>
            </a:endParaRPr>
          </a:p>
          <a:p>
            <a:pPr indent="0" lvl="0" marL="0" marR="0" rtl="0" algn="l">
              <a:lnSpc>
                <a:spcPct val="120000"/>
              </a:lnSpc>
              <a:spcBef>
                <a:spcPts val="0"/>
              </a:spcBef>
              <a:spcAft>
                <a:spcPts val="0"/>
              </a:spcAft>
              <a:buNone/>
            </a:pPr>
            <a:r>
              <a:rPr b="0" i="0" lang="id" sz="1200" u="none" cap="none" strike="noStrike">
                <a:solidFill>
                  <a:srgbClr val="000000"/>
                </a:solidFill>
                <a:latin typeface="Arial"/>
                <a:ea typeface="Arial"/>
                <a:cs typeface="Arial"/>
                <a:sym typeface="Arial"/>
              </a:rPr>
              <a:t>Tabel terdiri dari :</a:t>
            </a:r>
            <a:endParaRPr b="0" i="0" sz="1200" u="none" cap="none" strike="noStrike">
              <a:solidFill>
                <a:srgbClr val="000000"/>
              </a:solidFill>
              <a:latin typeface="Arial"/>
              <a:ea typeface="Arial"/>
              <a:cs typeface="Arial"/>
              <a:sym typeface="Arial"/>
            </a:endParaRPr>
          </a:p>
          <a:p>
            <a:pPr indent="-285750" lvl="0" marL="285750" marR="0" rtl="0" algn="l">
              <a:lnSpc>
                <a:spcPct val="120000"/>
              </a:lnSpc>
              <a:spcBef>
                <a:spcPts val="0"/>
              </a:spcBef>
              <a:spcAft>
                <a:spcPts val="0"/>
              </a:spcAft>
              <a:buClr>
                <a:srgbClr val="000000"/>
              </a:buClr>
              <a:buSzPts val="1200"/>
              <a:buFont typeface="Arial"/>
              <a:buChar char="•"/>
            </a:pPr>
            <a:r>
              <a:rPr b="1" i="0" lang="id" sz="1200" u="none" cap="none" strike="noStrike">
                <a:solidFill>
                  <a:srgbClr val="000000"/>
                </a:solidFill>
                <a:latin typeface="Arial"/>
                <a:ea typeface="Arial"/>
                <a:cs typeface="Arial"/>
                <a:sym typeface="Arial"/>
              </a:rPr>
              <a:t>revenue </a:t>
            </a:r>
            <a:r>
              <a:rPr b="0" i="0" lang="id" sz="1200" u="none" cap="none" strike="noStrike">
                <a:solidFill>
                  <a:srgbClr val="000000"/>
                </a:solidFill>
                <a:latin typeface="Arial"/>
                <a:ea typeface="Arial"/>
                <a:cs typeface="Arial"/>
                <a:sym typeface="Arial"/>
              </a:rPr>
              <a:t>= revenue per tahun</a:t>
            </a:r>
            <a:endParaRPr b="0" i="0" sz="1200" u="none" cap="none" strike="noStrike">
              <a:solidFill>
                <a:srgbClr val="000000"/>
              </a:solidFill>
              <a:latin typeface="Arial"/>
              <a:ea typeface="Arial"/>
              <a:cs typeface="Arial"/>
              <a:sym typeface="Arial"/>
            </a:endParaRPr>
          </a:p>
          <a:p>
            <a:pPr indent="-285750" lvl="0" marL="285750" marR="0" rtl="0" algn="l">
              <a:lnSpc>
                <a:spcPct val="120000"/>
              </a:lnSpc>
              <a:spcBef>
                <a:spcPts val="0"/>
              </a:spcBef>
              <a:spcAft>
                <a:spcPts val="0"/>
              </a:spcAft>
              <a:buClr>
                <a:srgbClr val="000000"/>
              </a:buClr>
              <a:buSzPts val="1200"/>
              <a:buFont typeface="Arial"/>
              <a:buChar char="•"/>
            </a:pPr>
            <a:r>
              <a:rPr b="1" i="0" lang="id" sz="1200" u="none" cap="none" strike="noStrike">
                <a:solidFill>
                  <a:srgbClr val="000000"/>
                </a:solidFill>
                <a:latin typeface="Arial"/>
                <a:ea typeface="Arial"/>
                <a:cs typeface="Arial"/>
                <a:sym typeface="Arial"/>
              </a:rPr>
              <a:t>Canceled Order </a:t>
            </a:r>
            <a:r>
              <a:rPr b="0" i="0" lang="id" sz="1200" u="none" cap="none" strike="noStrike">
                <a:solidFill>
                  <a:srgbClr val="000000"/>
                </a:solidFill>
                <a:latin typeface="Arial"/>
                <a:ea typeface="Arial"/>
                <a:cs typeface="Arial"/>
                <a:sym typeface="Arial"/>
              </a:rPr>
              <a:t>= jumlah cancel order per tahun</a:t>
            </a:r>
            <a:endParaRPr b="0" i="0" sz="1200" u="none" cap="none" strike="noStrike">
              <a:solidFill>
                <a:srgbClr val="000000"/>
              </a:solidFill>
              <a:latin typeface="Arial"/>
              <a:ea typeface="Arial"/>
              <a:cs typeface="Arial"/>
              <a:sym typeface="Arial"/>
            </a:endParaRPr>
          </a:p>
          <a:p>
            <a:pPr indent="-285750" lvl="0" marL="285750" marR="0" rtl="0" algn="l">
              <a:lnSpc>
                <a:spcPct val="120000"/>
              </a:lnSpc>
              <a:spcBef>
                <a:spcPts val="0"/>
              </a:spcBef>
              <a:spcAft>
                <a:spcPts val="0"/>
              </a:spcAft>
              <a:buClr>
                <a:srgbClr val="000000"/>
              </a:buClr>
              <a:buSzPts val="1200"/>
              <a:buFont typeface="Arial"/>
              <a:buChar char="•"/>
            </a:pPr>
            <a:r>
              <a:rPr b="1" i="0" lang="id" sz="1200" u="none" cap="none" strike="noStrike">
                <a:solidFill>
                  <a:srgbClr val="000000"/>
                </a:solidFill>
                <a:latin typeface="Arial"/>
                <a:ea typeface="Arial"/>
                <a:cs typeface="Arial"/>
                <a:sym typeface="Arial"/>
              </a:rPr>
              <a:t>Highest Order Category </a:t>
            </a:r>
            <a:r>
              <a:rPr b="0" i="0" lang="id" sz="1200" u="none" cap="none" strike="noStrike">
                <a:solidFill>
                  <a:srgbClr val="000000"/>
                </a:solidFill>
                <a:latin typeface="Arial"/>
                <a:ea typeface="Arial"/>
                <a:cs typeface="Arial"/>
                <a:sym typeface="Arial"/>
              </a:rPr>
              <a:t>= top kategori yang menghasilkan revenue terbesar per tahun</a:t>
            </a:r>
            <a:endParaRPr b="0" i="0" sz="1200" u="none" cap="none" strike="noStrike">
              <a:solidFill>
                <a:srgbClr val="000000"/>
              </a:solidFill>
              <a:latin typeface="Arial"/>
              <a:ea typeface="Arial"/>
              <a:cs typeface="Arial"/>
              <a:sym typeface="Arial"/>
            </a:endParaRPr>
          </a:p>
          <a:p>
            <a:pPr indent="-285750" lvl="0" marL="285750" marR="0" rtl="0" algn="l">
              <a:lnSpc>
                <a:spcPct val="120000"/>
              </a:lnSpc>
              <a:spcBef>
                <a:spcPts val="0"/>
              </a:spcBef>
              <a:spcAft>
                <a:spcPts val="0"/>
              </a:spcAft>
              <a:buClr>
                <a:srgbClr val="000000"/>
              </a:buClr>
              <a:buSzPts val="1200"/>
              <a:buFont typeface="Arial"/>
              <a:buChar char="•"/>
            </a:pPr>
            <a:r>
              <a:rPr b="1" i="0" lang="id" sz="1200" u="none" cap="none" strike="noStrike">
                <a:solidFill>
                  <a:srgbClr val="000000"/>
                </a:solidFill>
                <a:latin typeface="Arial"/>
                <a:ea typeface="Arial"/>
                <a:cs typeface="Arial"/>
                <a:sym typeface="Arial"/>
              </a:rPr>
              <a:t>Highest Order Cancellation Category</a:t>
            </a:r>
            <a:r>
              <a:rPr b="0" i="0" lang="id" sz="1200" u="none" cap="none" strike="noStrike">
                <a:solidFill>
                  <a:srgbClr val="000000"/>
                </a:solidFill>
                <a:latin typeface="Arial"/>
                <a:ea typeface="Arial"/>
                <a:cs typeface="Arial"/>
                <a:sym typeface="Arial"/>
              </a:rPr>
              <a:t> = kategori yang mengalami cancel order terbanyak per tahun</a:t>
            </a:r>
            <a:endParaRPr b="0" i="0" sz="1200" u="none" cap="none" strike="noStrike">
              <a:solidFill>
                <a:srgbClr val="000000"/>
              </a:solidFill>
              <a:latin typeface="Arial"/>
              <a:ea typeface="Arial"/>
              <a:cs typeface="Arial"/>
              <a:sym typeface="Arial"/>
            </a:endParaRPr>
          </a:p>
          <a:p>
            <a:pPr indent="0" lvl="0" marL="0" marR="0" rtl="0" algn="l">
              <a:lnSpc>
                <a:spcPct val="120000"/>
              </a:lnSpc>
              <a:spcBef>
                <a:spcPts val="0"/>
              </a:spcBef>
              <a:spcAft>
                <a:spcPts val="0"/>
              </a:spcAft>
              <a:buClr>
                <a:srgbClr val="000000"/>
              </a:buClr>
              <a:buSzPts val="1200"/>
              <a:buFont typeface="Arial"/>
              <a:buNone/>
            </a:pPr>
            <a:r>
              <a:rPr b="0" i="0" lang="id" sz="1200" u="none" cap="none" strike="noStrike">
                <a:solidFill>
                  <a:srgbClr val="000000"/>
                </a:solidFill>
                <a:latin typeface="Arial"/>
                <a:ea typeface="Arial"/>
                <a:cs typeface="Arial"/>
                <a:sym typeface="Arial"/>
              </a:rPr>
              <a:t>dengan jumlah data :</a:t>
            </a:r>
            <a:endParaRPr b="0" i="0" sz="1200" u="none" cap="none" strike="noStrike">
              <a:solidFill>
                <a:srgbClr val="000000"/>
              </a:solidFill>
              <a:latin typeface="Arial"/>
              <a:ea typeface="Arial"/>
              <a:cs typeface="Arial"/>
              <a:sym typeface="Arial"/>
            </a:endParaRPr>
          </a:p>
          <a:p>
            <a:pPr indent="-171450" lvl="0" marL="171450" marR="0" rtl="0" algn="l">
              <a:lnSpc>
                <a:spcPct val="120000"/>
              </a:lnSpc>
              <a:spcBef>
                <a:spcPts val="0"/>
              </a:spcBef>
              <a:spcAft>
                <a:spcPts val="0"/>
              </a:spcAft>
              <a:buClr>
                <a:srgbClr val="000000"/>
              </a:buClr>
              <a:buSzPts val="1200"/>
              <a:buFont typeface="Arial"/>
              <a:buChar char="•"/>
            </a:pPr>
            <a:r>
              <a:rPr b="0" i="0" lang="id" sz="1200" u="none" cap="none" strike="noStrike">
                <a:solidFill>
                  <a:srgbClr val="000000"/>
                </a:solidFill>
                <a:latin typeface="Arial"/>
                <a:ea typeface="Arial"/>
                <a:cs typeface="Arial"/>
                <a:sym typeface="Arial"/>
              </a:rPr>
              <a:t>Tahun 2016 sebanyak 3 bulan</a:t>
            </a:r>
            <a:endParaRPr b="0" i="0" sz="1200" u="none" cap="none" strike="noStrike">
              <a:solidFill>
                <a:srgbClr val="000000"/>
              </a:solidFill>
              <a:latin typeface="Arial"/>
              <a:ea typeface="Arial"/>
              <a:cs typeface="Arial"/>
              <a:sym typeface="Arial"/>
            </a:endParaRPr>
          </a:p>
          <a:p>
            <a:pPr indent="-171450" lvl="0" marL="171450" marR="0" rtl="0" algn="l">
              <a:lnSpc>
                <a:spcPct val="120000"/>
              </a:lnSpc>
              <a:spcBef>
                <a:spcPts val="0"/>
              </a:spcBef>
              <a:spcAft>
                <a:spcPts val="0"/>
              </a:spcAft>
              <a:buClr>
                <a:srgbClr val="000000"/>
              </a:buClr>
              <a:buSzPts val="1200"/>
              <a:buFont typeface="Arial"/>
              <a:buChar char="•"/>
            </a:pPr>
            <a:r>
              <a:rPr b="0" i="0" lang="id" sz="1200" u="none" cap="none" strike="noStrike">
                <a:solidFill>
                  <a:srgbClr val="000000"/>
                </a:solidFill>
                <a:latin typeface="Arial"/>
                <a:ea typeface="Arial"/>
                <a:cs typeface="Arial"/>
                <a:sym typeface="Arial"/>
              </a:rPr>
              <a:t>Tahun 2017 sebanyak 12 bulan</a:t>
            </a:r>
            <a:endParaRPr b="0" i="0" sz="1200" u="none" cap="none" strike="noStrike">
              <a:solidFill>
                <a:srgbClr val="000000"/>
              </a:solidFill>
              <a:latin typeface="Arial"/>
              <a:ea typeface="Arial"/>
              <a:cs typeface="Arial"/>
              <a:sym typeface="Arial"/>
            </a:endParaRPr>
          </a:p>
          <a:p>
            <a:pPr indent="-171450" lvl="0" marL="171450" marR="0" rtl="0" algn="l">
              <a:lnSpc>
                <a:spcPct val="120000"/>
              </a:lnSpc>
              <a:spcBef>
                <a:spcPts val="0"/>
              </a:spcBef>
              <a:spcAft>
                <a:spcPts val="0"/>
              </a:spcAft>
              <a:buClr>
                <a:srgbClr val="000000"/>
              </a:buClr>
              <a:buSzPts val="1200"/>
              <a:buFont typeface="Arial"/>
              <a:buChar char="•"/>
            </a:pPr>
            <a:r>
              <a:rPr b="0" i="0" lang="id" sz="1200" u="none" cap="none" strike="noStrike">
                <a:solidFill>
                  <a:srgbClr val="000000"/>
                </a:solidFill>
                <a:latin typeface="Arial"/>
                <a:ea typeface="Arial"/>
                <a:cs typeface="Arial"/>
                <a:sym typeface="Arial"/>
              </a:rPr>
              <a:t>Tahun 2018 sebanyak 10 bulan</a:t>
            </a:r>
            <a:endParaRPr b="0" i="0" sz="1200" u="none" cap="none" strike="noStrike">
              <a:solidFill>
                <a:srgbClr val="000000"/>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57"/>
          <p:cNvSpPr txBox="1"/>
          <p:nvPr>
            <p:ph type="title"/>
          </p:nvPr>
        </p:nvSpPr>
        <p:spPr>
          <a:xfrm>
            <a:off x="311700" y="-12175"/>
            <a:ext cx="8520600" cy="572700"/>
          </a:xfrm>
          <a:prstGeom prst="rect">
            <a:avLst/>
          </a:prstGeom>
          <a:noFill/>
          <a:ln>
            <a:noFill/>
          </a:ln>
        </p:spPr>
        <p:txBody>
          <a:bodyPr anchorCtr="0" anchor="t" bIns="91425" lIns="91425" spcFirstLastPara="1" rIns="91425" wrap="square" tIns="91425">
            <a:normAutofit/>
          </a:bodyPr>
          <a:lstStyle/>
          <a:p>
            <a:pPr indent="0" lvl="0" marL="0" rtl="0" algn="ctr">
              <a:lnSpc>
                <a:spcPct val="100000"/>
              </a:lnSpc>
              <a:spcBef>
                <a:spcPts val="0"/>
              </a:spcBef>
              <a:spcAft>
                <a:spcPts val="0"/>
              </a:spcAft>
              <a:buSzPts val="990"/>
              <a:buNone/>
            </a:pPr>
            <a:r>
              <a:rPr b="1" lang="id" sz="2220">
                <a:solidFill>
                  <a:schemeClr val="lt1"/>
                </a:solidFill>
              </a:rPr>
              <a:t>Annual Product Category Quality Analysis</a:t>
            </a:r>
            <a:endParaRPr b="1" sz="2220">
              <a:solidFill>
                <a:schemeClr val="lt1"/>
              </a:solidFill>
            </a:endParaRPr>
          </a:p>
        </p:txBody>
      </p:sp>
      <p:sp>
        <p:nvSpPr>
          <p:cNvPr id="253" name="Google Shape;253;p57"/>
          <p:cNvSpPr txBox="1"/>
          <p:nvPr/>
        </p:nvSpPr>
        <p:spPr>
          <a:xfrm>
            <a:off x="4656000" y="4620300"/>
            <a:ext cx="4488000" cy="523200"/>
          </a:xfrm>
          <a:prstGeom prst="rect">
            <a:avLst/>
          </a:prstGeom>
          <a:noFill/>
          <a:ln>
            <a:noFill/>
          </a:ln>
        </p:spPr>
        <p:txBody>
          <a:bodyPr anchorCtr="0" anchor="t" bIns="91425" lIns="91425" spcFirstLastPara="1" rIns="91425" wrap="square" tIns="91425">
            <a:spAutoFit/>
          </a:bodyPr>
          <a:lstStyle/>
          <a:p>
            <a:pPr indent="0" lvl="0" marL="0" marR="0" rtl="0" algn="r">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latin typeface="Arial"/>
              <a:ea typeface="Arial"/>
              <a:cs typeface="Arial"/>
              <a:sym typeface="Arial"/>
            </a:endParaRPr>
          </a:p>
          <a:p>
            <a:pPr indent="0" lvl="0" marL="0" marR="0" rtl="0" algn="r">
              <a:lnSpc>
                <a:spcPct val="100000"/>
              </a:lnSpc>
              <a:spcBef>
                <a:spcPts val="0"/>
              </a:spcBef>
              <a:spcAft>
                <a:spcPts val="0"/>
              </a:spcAft>
              <a:buClr>
                <a:srgbClr val="000000"/>
              </a:buClr>
              <a:buSzPts val="1100"/>
              <a:buFont typeface="Arial"/>
              <a:buNone/>
            </a:pPr>
            <a:r>
              <a:rPr b="0" i="0" lang="id" sz="1100" u="sng" cap="none" strike="noStrike">
                <a:solidFill>
                  <a:schemeClr val="hlink"/>
                </a:solidFill>
                <a:latin typeface="Arial"/>
                <a:ea typeface="Arial"/>
                <a:cs typeface="Arial"/>
                <a:sym typeface="Arial"/>
                <a:hlinkClick r:id="rId3"/>
              </a:rPr>
              <a:t>Query selengkapnya dapat dilihat disini</a:t>
            </a:r>
            <a:endParaRPr b="0" i="0" sz="1100" u="none" cap="none" strike="noStrike">
              <a:solidFill>
                <a:schemeClr val="dk1"/>
              </a:solidFill>
              <a:latin typeface="Arial"/>
              <a:ea typeface="Arial"/>
              <a:cs typeface="Arial"/>
              <a:sym typeface="Arial"/>
            </a:endParaRPr>
          </a:p>
        </p:txBody>
      </p:sp>
      <p:pic>
        <p:nvPicPr>
          <p:cNvPr id="254" name="Google Shape;254;p57"/>
          <p:cNvPicPr preferRelativeResize="0"/>
          <p:nvPr/>
        </p:nvPicPr>
        <p:blipFill rotWithShape="1">
          <a:blip r:embed="rId4">
            <a:alphaModFix/>
          </a:blip>
          <a:srcRect b="0" l="0" r="0" t="0"/>
          <a:stretch/>
        </p:blipFill>
        <p:spPr>
          <a:xfrm>
            <a:off x="442595" y="680085"/>
            <a:ext cx="3731895" cy="2424430"/>
          </a:xfrm>
          <a:prstGeom prst="rect">
            <a:avLst/>
          </a:prstGeom>
          <a:noFill/>
          <a:ln>
            <a:noFill/>
          </a:ln>
        </p:spPr>
      </p:pic>
      <p:pic>
        <p:nvPicPr>
          <p:cNvPr id="255" name="Google Shape;255;p57"/>
          <p:cNvPicPr preferRelativeResize="0"/>
          <p:nvPr/>
        </p:nvPicPr>
        <p:blipFill rotWithShape="1">
          <a:blip r:embed="rId5">
            <a:alphaModFix/>
          </a:blip>
          <a:srcRect b="0" l="0" r="0" t="0"/>
          <a:stretch/>
        </p:blipFill>
        <p:spPr>
          <a:xfrm>
            <a:off x="4583430" y="680085"/>
            <a:ext cx="3733200" cy="2424430"/>
          </a:xfrm>
          <a:prstGeom prst="rect">
            <a:avLst/>
          </a:prstGeom>
          <a:noFill/>
          <a:ln>
            <a:noFill/>
          </a:ln>
        </p:spPr>
      </p:pic>
      <p:sp>
        <p:nvSpPr>
          <p:cNvPr id="256" name="Google Shape;256;p57"/>
          <p:cNvSpPr txBox="1"/>
          <p:nvPr/>
        </p:nvSpPr>
        <p:spPr>
          <a:xfrm>
            <a:off x="563245" y="3028950"/>
            <a:ext cx="8018145" cy="1639570"/>
          </a:xfrm>
          <a:prstGeom prst="rect">
            <a:avLst/>
          </a:prstGeom>
          <a:noFill/>
          <a:ln>
            <a:noFill/>
          </a:ln>
        </p:spPr>
        <p:txBody>
          <a:bodyPr anchorCtr="0" anchor="t" bIns="45700" lIns="91425" spcFirstLastPara="1" rIns="91425" wrap="square" tIns="45700">
            <a:spAutoFit/>
          </a:bodyPr>
          <a:lstStyle/>
          <a:p>
            <a:pPr indent="-171450" lvl="0" marL="171450" marR="0" rtl="0" algn="l">
              <a:lnSpc>
                <a:spcPct val="120000"/>
              </a:lnSpc>
              <a:spcBef>
                <a:spcPts val="0"/>
              </a:spcBef>
              <a:spcAft>
                <a:spcPts val="0"/>
              </a:spcAft>
              <a:buClr>
                <a:srgbClr val="000000"/>
              </a:buClr>
              <a:buSzPts val="1200"/>
              <a:buFont typeface="Arial"/>
              <a:buChar char="•"/>
            </a:pPr>
            <a:r>
              <a:rPr b="1" i="0" lang="id" sz="1200" u="none" cap="none" strike="noStrike">
                <a:solidFill>
                  <a:schemeClr val="dk1"/>
                </a:solidFill>
                <a:latin typeface="Arial"/>
                <a:ea typeface="Arial"/>
                <a:cs typeface="Arial"/>
                <a:sym typeface="Arial"/>
              </a:rPr>
              <a:t>Revenue Growth</a:t>
            </a:r>
            <a:r>
              <a:rPr b="0" i="0" lang="id" sz="1200" u="none" cap="none" strike="noStrike">
                <a:solidFill>
                  <a:schemeClr val="dk1"/>
                </a:solidFill>
                <a:latin typeface="Arial"/>
                <a:ea typeface="Arial"/>
                <a:cs typeface="Arial"/>
                <a:sym typeface="Arial"/>
              </a:rPr>
              <a:t>: Pendapatan perusahaan meningkat secara </a:t>
            </a:r>
            <a:r>
              <a:rPr b="1" i="0" lang="id" sz="1200" u="none" cap="none" strike="noStrike">
                <a:solidFill>
                  <a:schemeClr val="dk1"/>
                </a:solidFill>
                <a:latin typeface="Arial"/>
                <a:ea typeface="Arial"/>
                <a:cs typeface="Arial"/>
                <a:sym typeface="Arial"/>
              </a:rPr>
              <a:t>signifikan </a:t>
            </a:r>
            <a:r>
              <a:rPr b="0" i="0" lang="id" sz="1200" u="none" cap="none" strike="noStrike">
                <a:solidFill>
                  <a:schemeClr val="dk1"/>
                </a:solidFill>
                <a:latin typeface="Arial"/>
                <a:ea typeface="Arial"/>
                <a:cs typeface="Arial"/>
                <a:sym typeface="Arial"/>
              </a:rPr>
              <a:t>dari tahun 2016 hingga 2018. Pada tahun 2016, pendapatan hanya sebesar 63.971,34, namun meningkat drastis menjadi 9.036.462,14 pada tahun 2017, dan lebih lanjut naik menjadi 10.961.420,97 pada tahun 2018.</a:t>
            </a:r>
            <a:endParaRPr b="0" i="0" sz="1200" u="none" cap="none" strike="noStrike">
              <a:solidFill>
                <a:schemeClr val="dk1"/>
              </a:solidFill>
              <a:latin typeface="Arial"/>
              <a:ea typeface="Arial"/>
              <a:cs typeface="Arial"/>
              <a:sym typeface="Arial"/>
            </a:endParaRPr>
          </a:p>
          <a:p>
            <a:pPr indent="-171450" lvl="0" marL="171450" marR="0" rtl="0" algn="l">
              <a:lnSpc>
                <a:spcPct val="120000"/>
              </a:lnSpc>
              <a:spcBef>
                <a:spcPts val="0"/>
              </a:spcBef>
              <a:spcAft>
                <a:spcPts val="0"/>
              </a:spcAft>
              <a:buClr>
                <a:srgbClr val="000000"/>
              </a:buClr>
              <a:buSzPts val="1200"/>
              <a:buFont typeface="Arial"/>
              <a:buChar char="•"/>
            </a:pPr>
            <a:r>
              <a:rPr b="1" i="0" lang="id" sz="1200" u="none" cap="none" strike="noStrike">
                <a:solidFill>
                  <a:srgbClr val="000000"/>
                </a:solidFill>
                <a:latin typeface="Arial"/>
                <a:ea typeface="Arial"/>
                <a:cs typeface="Arial"/>
                <a:sym typeface="Arial"/>
              </a:rPr>
              <a:t>Order Canceled</a:t>
            </a:r>
            <a:r>
              <a:rPr b="0" i="0" lang="id" sz="1200" u="none" cap="none" strike="noStrike">
                <a:solidFill>
                  <a:srgbClr val="000000"/>
                </a:solidFill>
                <a:latin typeface="Arial"/>
                <a:ea typeface="Arial"/>
                <a:cs typeface="Arial"/>
                <a:sym typeface="Arial"/>
              </a:rPr>
              <a:t>: Jumlah pesanan yang dibatalkan juga mengalami </a:t>
            </a:r>
            <a:r>
              <a:rPr b="1" i="0" lang="id" sz="1200" u="none" cap="none" strike="noStrike">
                <a:solidFill>
                  <a:srgbClr val="000000"/>
                </a:solidFill>
                <a:latin typeface="Arial"/>
                <a:ea typeface="Arial"/>
                <a:cs typeface="Arial"/>
                <a:sym typeface="Arial"/>
              </a:rPr>
              <a:t>peningkatan seiring dengan pertumbuhan pendapatan</a:t>
            </a:r>
            <a:r>
              <a:rPr b="0" i="0" lang="id" sz="1200" u="none" cap="none" strike="noStrike">
                <a:solidFill>
                  <a:srgbClr val="000000"/>
                </a:solidFill>
                <a:latin typeface="Arial"/>
                <a:ea typeface="Arial"/>
                <a:cs typeface="Arial"/>
                <a:sym typeface="Arial"/>
              </a:rPr>
              <a:t>. Hal ini dapat menjadi perhatian penting bagi perusahaan untuk memahami alasan di balik peningkatan pesanan yang dibatalkan dan mengambil tindakan yang tepat untuk mengurangi jumlahnya.</a:t>
            </a:r>
            <a:endParaRPr b="0" i="0" sz="1200" u="none" cap="none" strike="noStrike">
              <a:solidFill>
                <a:srgbClr val="000000"/>
              </a:solidFill>
              <a:latin typeface="Arial"/>
              <a:ea typeface="Arial"/>
              <a:cs typeface="Arial"/>
              <a:sym typeface="Arial"/>
            </a:endParaRPr>
          </a:p>
          <a:p>
            <a:pPr indent="-95250" lvl="0" marL="171450" marR="0" rtl="0" algn="l">
              <a:lnSpc>
                <a:spcPct val="12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